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706"/>
  </p:normalViewPr>
  <p:slideViewPr>
    <p:cSldViewPr snapToGrid="0" snapToObjects="1">
      <p:cViewPr varScale="1">
        <p:scale>
          <a:sx n="104" d="100"/>
          <a:sy n="104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0798-5767-034F-A7FB-09DC6557FCA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2147-87BD-4942-BFBA-7619B3260C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494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4209"/>
            <a:ext cx="9144000" cy="2387600"/>
          </a:xfrm>
        </p:spPr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大作业答辩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49271"/>
            <a:ext cx="9144000" cy="1655762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成员：邹林伸  王琦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迷你抖音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4779474"/>
            <a:ext cx="1117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486" y="1170717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成员分工</a:t>
            </a:r>
            <a:endParaRPr kumimoji="1" lang="en-US" altLang="zh-CN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功能介绍</a:t>
            </a:r>
            <a:endParaRPr kumimoji="1" lang="en-US" altLang="zh-CN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演示</a:t>
            </a:r>
            <a:endParaRPr kumimoji="1" lang="en-US" altLang="zh-CN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难点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791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成员分工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41324" cy="4351338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邹林伸</a:t>
            </a:r>
            <a:r>
              <a:rPr kumimoji="1" lang="zh-CN" altLang="en-US" sz="3600" dirty="0" smtClean="0"/>
              <a:t>：</a:t>
            </a:r>
            <a:endParaRPr kumimoji="1" lang="en-US" altLang="zh-CN" sz="3600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视频</a:t>
            </a:r>
            <a:r>
              <a:rPr kumimoji="1" lang="zh-CN" altLang="en-US" dirty="0" smtClean="0"/>
              <a:t>拍摄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视频</a:t>
            </a:r>
            <a:r>
              <a:rPr kumimoji="1" lang="zh-CN" altLang="en-US" dirty="0" smtClean="0"/>
              <a:t>选择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封面</a:t>
            </a:r>
            <a:r>
              <a:rPr kumimoji="1" lang="zh-CN" altLang="en-US" dirty="0" smtClean="0"/>
              <a:t>选择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视频</a:t>
            </a:r>
            <a:r>
              <a:rPr kumimoji="1" lang="zh-CN" altLang="en-US" dirty="0" smtClean="0"/>
              <a:t>上传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设计</a:t>
            </a:r>
            <a:endParaRPr kumimoji="1" lang="en-US" altLang="zh-CN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79524" y="1825625"/>
            <a:ext cx="52413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zh-CN" altLang="en-US" sz="3600" dirty="0" smtClean="0"/>
              <a:t>王琦</a:t>
            </a:r>
            <a:r>
              <a:rPr kumimoji="1" lang="zh-CN" altLang="en-US" sz="3600" dirty="0" smtClean="0"/>
              <a:t>：</a:t>
            </a:r>
            <a:endParaRPr kumimoji="1" lang="en-US" altLang="zh-CN" sz="36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主页封面</a:t>
            </a:r>
            <a:r>
              <a:rPr kumimoji="1" lang="zh-CN" altLang="en-US" dirty="0" smtClean="0"/>
              <a:t>加载</a:t>
            </a:r>
            <a:endParaRPr kumimoji="1" lang="en-US" altLang="zh-CN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CN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视频加载播放</a:t>
            </a:r>
            <a:r>
              <a:rPr kumimoji="1" lang="en-US" altLang="zh-CN" dirty="0" smtClean="0"/>
              <a:t>	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21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视频信息流列表显示</a:t>
            </a:r>
            <a:r>
              <a:rPr lang="en-US" altLang="zh-CN" dirty="0"/>
              <a:t>(</a:t>
            </a:r>
            <a:r>
              <a:rPr lang="zh-CN" altLang="en-US" dirty="0"/>
              <a:t>包含封面图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zh-CN" altLang="en-US" dirty="0" smtClean="0"/>
              <a:t>视频播放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视频</a:t>
            </a:r>
            <a:r>
              <a:rPr lang="zh-CN" altLang="en-US" dirty="0"/>
              <a:t>拍摄</a:t>
            </a:r>
            <a:r>
              <a:rPr lang="zh-CN" altLang="en-US" dirty="0" smtClean="0"/>
              <a:t>录制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视频</a:t>
            </a:r>
            <a:r>
              <a:rPr lang="zh-CN" altLang="en-US" dirty="0"/>
              <a:t>上传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76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1599"/>
          </a:xfrm>
        </p:spPr>
        <p:txBody>
          <a:bodyPr/>
          <a:lstStyle/>
          <a:p>
            <a:pPr algn="ctr"/>
            <a:r>
              <a:rPr kumimoji="1" lang="en-US" altLang="zh-CN" sz="8000" dirty="0" smtClean="0"/>
              <a:t>Demo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5347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单击</a:t>
            </a:r>
            <a:r>
              <a:rPr kumimoji="1" lang="en-US" altLang="zh-CN" dirty="0" err="1" smtClean="0"/>
              <a:t>RecyclerView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跳转新页面播放问题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适配器，在</a:t>
            </a:r>
            <a:r>
              <a:rPr kumimoji="1" lang="en-US" altLang="zh-CN" dirty="0" err="1" smtClean="0"/>
              <a:t>onBindViewHolder</a:t>
            </a:r>
            <a:r>
              <a:rPr kumimoji="1" lang="zh-CN" altLang="en-US" dirty="0" smtClean="0"/>
              <a:t>（）方法中实现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的点击事件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31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600" dirty="0" smtClean="0"/>
              <a:t>谢谢大家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9319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51</Words>
  <Application>Microsoft Macintosh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等线</vt:lpstr>
      <vt:lpstr>等线 Light</vt:lpstr>
      <vt:lpstr>Office Theme</vt:lpstr>
      <vt:lpstr>Android大作业答辩</vt:lpstr>
      <vt:lpstr>PowerPoint 演示文稿</vt:lpstr>
      <vt:lpstr>成员分工</vt:lpstr>
      <vt:lpstr>功能</vt:lpstr>
      <vt:lpstr>Demo</vt:lpstr>
      <vt:lpstr>难点</vt:lpstr>
      <vt:lpstr>谢谢大家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小组答辩</dc:title>
  <dc:creator>Microsoft Office 用户</dc:creator>
  <cp:lastModifiedBy>Microsoft Office 用户</cp:lastModifiedBy>
  <cp:revision>15</cp:revision>
  <dcterms:created xsi:type="dcterms:W3CDTF">2019-07-22T04:09:58Z</dcterms:created>
  <dcterms:modified xsi:type="dcterms:W3CDTF">2019-07-22T08:13:29Z</dcterms:modified>
</cp:coreProperties>
</file>