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91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0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4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7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91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3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3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3917-AC81-411E-B098-D9058F19868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BC15-D0BE-4D26-9C72-45B947F9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609603"/>
            <a:ext cx="8561388" cy="876299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№ </a:t>
            </a:r>
            <a:r>
              <a:rPr lang="en-US" dirty="0" smtClean="0"/>
              <a:t>0001.	A+B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012" y="1612900"/>
            <a:ext cx="9399588" cy="4953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A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b="1" dirty="0"/>
              <a:t>B</a:t>
            </a:r>
            <a:r>
              <a:rPr lang="en-US" sz="2800" dirty="0"/>
              <a:t> </a:t>
            </a:r>
            <a:r>
              <a:rPr lang="en-US" sz="2800" dirty="0" err="1"/>
              <a:t>butun</a:t>
            </a:r>
            <a:r>
              <a:rPr lang="en-US" sz="2800" dirty="0"/>
              <a:t> </a:t>
            </a:r>
            <a:r>
              <a:rPr lang="en-US" sz="2800" dirty="0" err="1"/>
              <a:t>sonlari</a:t>
            </a:r>
            <a:r>
              <a:rPr lang="en-US" sz="2800" dirty="0"/>
              <a:t> </a:t>
            </a:r>
            <a:r>
              <a:rPr lang="en-US" sz="2800" dirty="0" err="1"/>
              <a:t>yig'indisini</a:t>
            </a:r>
            <a:r>
              <a:rPr lang="en-US" sz="2800" dirty="0"/>
              <a:t> </a:t>
            </a:r>
            <a:r>
              <a:rPr lang="en-US" sz="2800" dirty="0" err="1"/>
              <a:t>hisoblash</a:t>
            </a:r>
            <a:r>
              <a:rPr lang="ru-RU" sz="2800" dirty="0"/>
              <a:t> </a:t>
            </a:r>
            <a:r>
              <a:rPr lang="en-US" sz="2800" dirty="0" err="1"/>
              <a:t>kerak</a:t>
            </a:r>
            <a:r>
              <a:rPr lang="en-US" sz="2800" dirty="0"/>
              <a:t> </a:t>
            </a:r>
            <a:r>
              <a:rPr lang="en-US" sz="2800" dirty="0" err="1"/>
              <a:t>bo'ladi</a:t>
            </a:r>
            <a:endParaRPr lang="en-US" sz="28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751012" y="2108200"/>
            <a:ext cx="8789988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dirty="0" err="1">
                <a:solidFill>
                  <a:srgbClr val="00B0F0"/>
                </a:solidFill>
              </a:rPr>
              <a:t>Kiruvchi</a:t>
            </a:r>
            <a:r>
              <a:rPr lang="en-US" sz="2800" b="1" i="1" dirty="0">
                <a:solidFill>
                  <a:srgbClr val="00B0F0"/>
                </a:solidFill>
              </a:rPr>
              <a:t> </a:t>
            </a:r>
            <a:r>
              <a:rPr lang="en-US" sz="2800" b="1" i="1" dirty="0" err="1">
                <a:solidFill>
                  <a:srgbClr val="00B0F0"/>
                </a:solidFill>
              </a:rPr>
              <a:t>ma'lumotlar</a:t>
            </a:r>
            <a:r>
              <a:rPr lang="en-US" sz="2800" b="1" i="1" dirty="0">
                <a:solidFill>
                  <a:srgbClr val="00B0F0"/>
                </a:solidFill>
              </a:rPr>
              <a:t>: </a:t>
            </a:r>
            <a:endParaRPr lang="en-US" sz="2800" b="1" i="1" dirty="0" smtClean="0">
              <a:solidFill>
                <a:srgbClr val="00B0F0"/>
              </a:solidFill>
            </a:endParaRPr>
          </a:p>
          <a:p>
            <a:r>
              <a:rPr lang="en-US" sz="2800" dirty="0" err="1" smtClean="0"/>
              <a:t>Kirish</a:t>
            </a:r>
            <a:r>
              <a:rPr lang="en-US" sz="2800" dirty="0" smtClean="0"/>
              <a:t> </a:t>
            </a:r>
            <a:r>
              <a:rPr lang="en-US" sz="2800" dirty="0" err="1"/>
              <a:t>oqimida</a:t>
            </a:r>
            <a:r>
              <a:rPr lang="en-US" sz="2800" dirty="0"/>
              <a:t> </a:t>
            </a:r>
            <a:r>
              <a:rPr lang="en-US" sz="2800" dirty="0" err="1"/>
              <a:t>ikkita</a:t>
            </a:r>
            <a:r>
              <a:rPr lang="en-US" sz="2800" dirty="0"/>
              <a:t> </a:t>
            </a:r>
            <a:r>
              <a:rPr lang="en-US" sz="2800" dirty="0" err="1"/>
              <a:t>butun</a:t>
            </a:r>
            <a:r>
              <a:rPr lang="en-US" sz="2800" dirty="0"/>
              <a:t> son </a:t>
            </a:r>
            <a:r>
              <a:rPr lang="en-US" sz="2800" dirty="0" err="1"/>
              <a:t>kiritiladi</a:t>
            </a:r>
            <a:r>
              <a:rPr lang="en-US" sz="2800" dirty="0"/>
              <a:t>, </a:t>
            </a:r>
            <a:r>
              <a:rPr lang="en-US" sz="2800" dirty="0" err="1"/>
              <a:t>sonlar</a:t>
            </a:r>
            <a:r>
              <a:rPr lang="en-US" sz="2800" dirty="0"/>
              <a:t> 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9</a:t>
            </a:r>
            <a:r>
              <a:rPr lang="en-US" sz="2800" dirty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/>
              <a:t>kam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b="1" i="1" dirty="0" err="1" smtClean="0">
                <a:solidFill>
                  <a:srgbClr val="00B050"/>
                </a:solidFill>
              </a:rPr>
              <a:t>Chiquvchi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err="1">
                <a:solidFill>
                  <a:srgbClr val="00B050"/>
                </a:solidFill>
              </a:rPr>
              <a:t>ma'lumotlar</a:t>
            </a:r>
            <a:r>
              <a:rPr lang="en-US" sz="2800" b="1" i="1" dirty="0">
                <a:solidFill>
                  <a:srgbClr val="00B050"/>
                </a:solidFill>
              </a:rPr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err="1" smtClean="0"/>
              <a:t>Chiqish</a:t>
            </a:r>
            <a:r>
              <a:rPr lang="en-US" sz="2800" dirty="0" smtClean="0"/>
              <a:t> </a:t>
            </a:r>
            <a:r>
              <a:rPr lang="en-US" sz="2800" dirty="0" err="1"/>
              <a:t>oqimida</a:t>
            </a:r>
            <a:r>
              <a:rPr lang="en-US" sz="2800" dirty="0"/>
              <a:t> </a:t>
            </a:r>
            <a:r>
              <a:rPr lang="en-US" sz="2800" dirty="0" err="1"/>
              <a:t>berilgan</a:t>
            </a:r>
            <a:r>
              <a:rPr lang="en-US" sz="2800" dirty="0"/>
              <a:t> </a:t>
            </a:r>
            <a:r>
              <a:rPr lang="en-US" sz="2800" dirty="0" err="1"/>
              <a:t>ikki</a:t>
            </a:r>
            <a:r>
              <a:rPr lang="en-US" sz="2800" dirty="0"/>
              <a:t> </a:t>
            </a:r>
            <a:r>
              <a:rPr lang="en-US" sz="2800" dirty="0" err="1"/>
              <a:t>sonni</a:t>
            </a:r>
            <a:r>
              <a:rPr lang="en-US" sz="2800" dirty="0"/>
              <a:t> </a:t>
            </a:r>
            <a:r>
              <a:rPr lang="en-US" sz="2800" dirty="0" err="1"/>
              <a:t>yig'indisini</a:t>
            </a:r>
            <a:r>
              <a:rPr lang="en-US" sz="2800" dirty="0"/>
              <a:t> </a:t>
            </a:r>
            <a:r>
              <a:rPr lang="en-US" sz="2800" dirty="0" err="1"/>
              <a:t>chiqarish</a:t>
            </a:r>
            <a:r>
              <a:rPr lang="en-US" sz="2800" dirty="0"/>
              <a:t> </a:t>
            </a:r>
            <a:r>
              <a:rPr lang="en-US" sz="2800" dirty="0" err="1"/>
              <a:t>kerak</a:t>
            </a:r>
            <a:r>
              <a:rPr lang="en-US" sz="2800" dirty="0"/>
              <a:t> </a:t>
            </a:r>
            <a:r>
              <a:rPr lang="en-US" sz="2800" dirty="0" err="1"/>
              <a:t>bo'ladi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800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67" y="1092200"/>
            <a:ext cx="10146186" cy="779036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 smtClean="0"/>
              <a:t>Pythonda</a:t>
            </a:r>
            <a:r>
              <a:rPr lang="en-US" sz="4000" dirty="0" smtClean="0"/>
              <a:t> </a:t>
            </a:r>
            <a:r>
              <a:rPr lang="en-US" sz="4000" dirty="0" err="1" smtClean="0"/>
              <a:t>dastur</a:t>
            </a:r>
            <a:r>
              <a:rPr lang="en-US" sz="4000" dirty="0" smtClean="0"/>
              <a:t> </a:t>
            </a:r>
            <a:r>
              <a:rPr lang="en-US" sz="4000" dirty="0" err="1" smtClean="0"/>
              <a:t>Kodi</a:t>
            </a:r>
            <a:endParaRPr lang="en-US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1342785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  <a:sp3d extrusionH="57150">
              <a:bevelT w="50800" h="38100" prst="riblet"/>
            </a:sp3d>
          </a:bodyPr>
          <a:lstStyle/>
          <a:p>
            <a:r>
              <a:rPr lang="en-US" sz="3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a, b = </a:t>
            </a:r>
            <a:r>
              <a:rPr lang="en-US" sz="3600" dirty="0" smtClean="0">
                <a:solidFill>
                  <a:srgbClr val="00B05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3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 smtClean="0">
                <a:solidFill>
                  <a:srgbClr val="00B05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smtClean="0">
                <a:solidFill>
                  <a:srgbClr val="00B05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3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3600" dirty="0" smtClean="0">
                <a:solidFill>
                  <a:srgbClr val="00B0F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3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3600" dirty="0" smtClean="0">
                <a:solidFill>
                  <a:srgbClr val="00B05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3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36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461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31</TotalTime>
  <Words>53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След самолета</vt:lpstr>
      <vt:lpstr>№ 0001. A+B</vt:lpstr>
      <vt:lpstr>Pythonda dastur Kodi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№ 0001. A+B</dc:title>
  <dc:creator>Учетная запись Майкрософт</dc:creator>
  <cp:lastModifiedBy>Учетная запись Майкрософт</cp:lastModifiedBy>
  <cp:revision>7</cp:revision>
  <dcterms:created xsi:type="dcterms:W3CDTF">2023-05-22T21:31:57Z</dcterms:created>
  <dcterms:modified xsi:type="dcterms:W3CDTF">2023-05-23T02:05:08Z</dcterms:modified>
</cp:coreProperties>
</file>