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3C82A1-3417-458C-9518-FD0B36CC7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İnsan Bilgisayar Etkileşimi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F4AC0FD-E0E4-40C4-A9F2-485B158E0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Nabız (</a:t>
            </a:r>
            <a:r>
              <a:rPr lang="tr-TR" dirty="0" err="1"/>
              <a:t>pulse</a:t>
            </a:r>
            <a:r>
              <a:rPr lang="tr-TR" dirty="0"/>
              <a:t>) Ölçer</a:t>
            </a:r>
          </a:p>
          <a:p>
            <a:r>
              <a:rPr lang="tr-TR" dirty="0"/>
              <a:t>Muhammet Yasin ELMAS 14010011021 </a:t>
            </a:r>
          </a:p>
        </p:txBody>
      </p:sp>
    </p:spTree>
    <p:extLst>
      <p:ext uri="{BB962C8B-B14F-4D97-AF65-F5344CB8AC3E}">
        <p14:creationId xmlns:p14="http://schemas.microsoft.com/office/powerpoint/2010/main" val="26220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DDE8158-DCD2-48A7-AFCA-57A1539B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7223C5-D94C-464D-A383-F5C1724E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projede nabız ölçümü, ölçülen nabızların analizi yapılır.</a:t>
            </a:r>
          </a:p>
          <a:p>
            <a:r>
              <a:rPr lang="tr-TR" dirty="0"/>
              <a:t>Anlık </a:t>
            </a:r>
            <a:r>
              <a:rPr lang="tr-TR" dirty="0" err="1"/>
              <a:t>Bpm</a:t>
            </a:r>
            <a:r>
              <a:rPr lang="tr-TR" dirty="0"/>
              <a:t> (</a:t>
            </a:r>
            <a:r>
              <a:rPr lang="tr-TR" dirty="0" err="1"/>
              <a:t>Beat</a:t>
            </a:r>
            <a:r>
              <a:rPr lang="tr-TR" dirty="0"/>
              <a:t> Per Minute) dakika başına düşen atış sayısı hesaplanır.</a:t>
            </a:r>
          </a:p>
          <a:p>
            <a:r>
              <a:rPr lang="tr-TR" dirty="0"/>
              <a:t>Kalp Atışı grafiklerle gösterilir.</a:t>
            </a:r>
          </a:p>
          <a:p>
            <a:r>
              <a:rPr lang="tr-TR" dirty="0"/>
              <a:t>Parmağınızı koyduğunuz andan itibaren size gerçek nabız değerinize yakın bir değer verecektir.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37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6763EC-3F62-495E-BBC6-B4077E9A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Nabız Ölçer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2A6CEEE-ADBB-4097-99EB-0D5FD29AB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27" y="1722783"/>
            <a:ext cx="8315275" cy="4358999"/>
          </a:xfrm>
        </p:spPr>
      </p:pic>
    </p:spTree>
    <p:extLst>
      <p:ext uri="{BB962C8B-B14F-4D97-AF65-F5344CB8AC3E}">
        <p14:creationId xmlns:p14="http://schemas.microsoft.com/office/powerpoint/2010/main" val="15012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14332C5-E225-41A6-A290-71A5A439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Devre Şeması;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D5AE574-979F-4369-8F63-0108EE5FD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29" y="1616765"/>
            <a:ext cx="6722403" cy="5048113"/>
          </a:xfrm>
        </p:spPr>
      </p:pic>
    </p:spTree>
    <p:extLst>
      <p:ext uri="{BB962C8B-B14F-4D97-AF65-F5344CB8AC3E}">
        <p14:creationId xmlns:p14="http://schemas.microsoft.com/office/powerpoint/2010/main" val="25091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2AB0E23-C75B-4B80-9060-D68B0E49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Programlar;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72AB66-C9D1-4B3F-825D-6B55FC6F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İde</a:t>
            </a:r>
          </a:p>
          <a:p>
            <a:r>
              <a:rPr lang="tr-TR" dirty="0" err="1"/>
              <a:t>Processing</a:t>
            </a:r>
            <a:r>
              <a:rPr lang="tr-T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0873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FE2AD11-89E0-485E-A416-ADEA0FFD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043549-1B60-484E-8445-D9DD4E53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Projede </a:t>
            </a:r>
            <a:r>
              <a:rPr lang="tr-TR" dirty="0" err="1"/>
              <a:t>breadboard</a:t>
            </a:r>
            <a:r>
              <a:rPr lang="tr-TR" dirty="0"/>
              <a:t> üzerindeki </a:t>
            </a:r>
            <a:r>
              <a:rPr lang="tr-TR" dirty="0" err="1"/>
              <a:t>ledler</a:t>
            </a:r>
            <a:r>
              <a:rPr lang="tr-TR" dirty="0"/>
              <a:t> nabız, kalp her attığında bir kere yanar ve söner şekilde ayarlandı.</a:t>
            </a:r>
          </a:p>
          <a:p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Sensörünün</a:t>
            </a:r>
            <a:r>
              <a:rPr lang="tr-TR" dirty="0"/>
              <a:t> 3 ucu var </a:t>
            </a:r>
            <a:r>
              <a:rPr lang="tr-TR" dirty="0" err="1"/>
              <a:t>dır</a:t>
            </a:r>
            <a:r>
              <a:rPr lang="tr-TR" dirty="0"/>
              <a:t> ;</a:t>
            </a:r>
          </a:p>
          <a:p>
            <a:r>
              <a:rPr lang="tr-TR" dirty="0"/>
              <a:t>       -</a:t>
            </a:r>
            <a:r>
              <a:rPr lang="tr-TR" dirty="0" err="1"/>
              <a:t>Gnd</a:t>
            </a:r>
            <a:r>
              <a:rPr lang="tr-TR" dirty="0"/>
              <a:t>(toprak), </a:t>
            </a:r>
            <a:r>
              <a:rPr lang="tr-TR" dirty="0" err="1"/>
              <a:t>Vcc</a:t>
            </a:r>
            <a:r>
              <a:rPr lang="tr-TR" dirty="0"/>
              <a:t>(5v), </a:t>
            </a:r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pini</a:t>
            </a:r>
            <a:endParaRPr lang="tr-TR" dirty="0"/>
          </a:p>
          <a:p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Pini</a:t>
            </a:r>
            <a:r>
              <a:rPr lang="tr-TR" dirty="0"/>
              <a:t> değişken </a:t>
            </a:r>
            <a:r>
              <a:rPr lang="tr-TR" dirty="0" err="1"/>
              <a:t>pwm</a:t>
            </a:r>
            <a:r>
              <a:rPr lang="tr-TR" dirty="0"/>
              <a:t> aralığında değerler (değişken) aldığı için analog0 (a0) </a:t>
            </a:r>
            <a:r>
              <a:rPr lang="tr-TR" dirty="0" err="1"/>
              <a:t>pinine</a:t>
            </a:r>
            <a:r>
              <a:rPr lang="tr-TR" dirty="0"/>
              <a:t> bağlanmıştır.</a:t>
            </a:r>
          </a:p>
          <a:p>
            <a:r>
              <a:rPr lang="tr-TR" dirty="0"/>
              <a:t>Port Seçme Ön penceresi ayarlandı.</a:t>
            </a:r>
          </a:p>
          <a:p>
            <a:r>
              <a:rPr lang="tr-TR" dirty="0" err="1"/>
              <a:t>ScollBar</a:t>
            </a:r>
            <a:r>
              <a:rPr lang="tr-TR" dirty="0"/>
              <a:t> kullanılarak genlik ayarı değiştirilebiliyor.</a:t>
            </a:r>
          </a:p>
          <a:p>
            <a:r>
              <a:rPr lang="tr-TR" dirty="0"/>
              <a:t>Program çalışırken ‘s’ tuşuna basıldığında proje dosyasına pencerenin resmini kaydedilebiliyor.</a:t>
            </a:r>
          </a:p>
        </p:txBody>
      </p:sp>
    </p:spTree>
    <p:extLst>
      <p:ext uri="{BB962C8B-B14F-4D97-AF65-F5344CB8AC3E}">
        <p14:creationId xmlns:p14="http://schemas.microsoft.com/office/powerpoint/2010/main" val="388453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C5908AE-EEC4-4135-80C0-9A591226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Ekran Çıktısı;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CBDF905-0907-4245-94F0-B42334253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17" y="1290311"/>
            <a:ext cx="7407966" cy="5427576"/>
          </a:xfrm>
        </p:spPr>
      </p:pic>
    </p:spTree>
    <p:extLst>
      <p:ext uri="{BB962C8B-B14F-4D97-AF65-F5344CB8AC3E}">
        <p14:creationId xmlns:p14="http://schemas.microsoft.com/office/powerpoint/2010/main" val="366448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B90985-236B-4F90-8453-051EA71B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Malzemeler;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D87CE5-23FF-4B75-8BE5-166D2D78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 Adet </a:t>
            </a:r>
            <a:r>
              <a:rPr lang="tr-TR" dirty="0" err="1"/>
              <a:t>Arduino</a:t>
            </a:r>
            <a:r>
              <a:rPr lang="tr-TR" dirty="0"/>
              <a:t> Mega</a:t>
            </a:r>
          </a:p>
          <a:p>
            <a:r>
              <a:rPr lang="tr-TR" dirty="0"/>
              <a:t>1 Adet </a:t>
            </a:r>
            <a:r>
              <a:rPr lang="tr-TR" dirty="0" err="1"/>
              <a:t>Breadboard</a:t>
            </a:r>
            <a:endParaRPr lang="tr-TR" dirty="0"/>
          </a:p>
          <a:p>
            <a:r>
              <a:rPr lang="tr-TR" dirty="0"/>
              <a:t>1 Adet </a:t>
            </a:r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Sensör</a:t>
            </a:r>
            <a:endParaRPr lang="tr-TR" dirty="0"/>
          </a:p>
          <a:p>
            <a:r>
              <a:rPr lang="tr-TR" dirty="0"/>
              <a:t>2 Adet </a:t>
            </a:r>
            <a:r>
              <a:rPr lang="tr-TR" dirty="0" err="1"/>
              <a:t>Led</a:t>
            </a:r>
            <a:r>
              <a:rPr lang="tr-TR" dirty="0"/>
              <a:t> </a:t>
            </a:r>
          </a:p>
          <a:p>
            <a:r>
              <a:rPr lang="tr-TR" dirty="0"/>
              <a:t>2 Adet </a:t>
            </a:r>
            <a:r>
              <a:rPr lang="tr-TR" dirty="0" err="1"/>
              <a:t>Direç</a:t>
            </a:r>
            <a:r>
              <a:rPr lang="tr-TR" dirty="0"/>
              <a:t>	</a:t>
            </a:r>
          </a:p>
          <a:p>
            <a:r>
              <a:rPr lang="tr-TR" dirty="0"/>
              <a:t>Yeteri Kadar </a:t>
            </a:r>
            <a:r>
              <a:rPr lang="tr-TR" dirty="0" err="1"/>
              <a:t>Jumper</a:t>
            </a:r>
            <a:r>
              <a:rPr lang="tr-TR" dirty="0"/>
              <a:t> Kablo</a:t>
            </a:r>
          </a:p>
        </p:txBody>
      </p:sp>
    </p:spTree>
    <p:extLst>
      <p:ext uri="{BB962C8B-B14F-4D97-AF65-F5344CB8AC3E}">
        <p14:creationId xmlns:p14="http://schemas.microsoft.com/office/powerpoint/2010/main" val="1541519927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171</Words>
  <Application>Microsoft Office PowerPoint</Application>
  <PresentationFormat>Geniş ekran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Yüzeyler</vt:lpstr>
      <vt:lpstr>İnsan Bilgisayar Etkileşimi </vt:lpstr>
      <vt:lpstr>Giriş</vt:lpstr>
      <vt:lpstr>Nabız Ölçer</vt:lpstr>
      <vt:lpstr>Devre Şeması;</vt:lpstr>
      <vt:lpstr>Kullanılan Programlar;</vt:lpstr>
      <vt:lpstr>Sonuç;</vt:lpstr>
      <vt:lpstr>Örnek Ekran Çıktısı;</vt:lpstr>
      <vt:lpstr>Malzemeler;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İnsan Bilgisayar Etkileşimi</dc:title>
  <dc:creator>yasin elmas</dc:creator>
  <cp:lastModifiedBy>yasin elmas</cp:lastModifiedBy>
  <cp:revision>6</cp:revision>
  <dcterms:created xsi:type="dcterms:W3CDTF">2018-12-17T21:36:44Z</dcterms:created>
  <dcterms:modified xsi:type="dcterms:W3CDTF">2018-12-17T22:30:59Z</dcterms:modified>
</cp:coreProperties>
</file>