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Group Members: Pallavi Chauhan + Kim Duong +Karthik Venkatesh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ACCB46-205C-455A-865E-8CC466C0EFA1}"/>
              </a:ext>
            </a:extLst>
          </p:cNvPr>
          <p:cNvSpPr txBox="1">
            <a:spLocks/>
          </p:cNvSpPr>
          <p:nvPr/>
        </p:nvSpPr>
        <p:spPr>
          <a:xfrm>
            <a:off x="5445299" y="4592325"/>
            <a:ext cx="5946579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ISQA 8086: Data Analysis Project </a:t>
            </a:r>
          </a:p>
        </p:txBody>
      </p:sp>
      <p:sp>
        <p:nvSpPr>
          <p:cNvPr id="18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6650F99-6F6C-4937-A51C-1CCB8419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403930"/>
            <a:ext cx="3163437" cy="2033638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A2C1A7C0-0EA8-4F81-AFEA-4A4E9AAF4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95" y="587238"/>
            <a:ext cx="2754249" cy="13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D520BD-79EB-43C9-9810-B0808908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Analysis Decision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BDF4-449D-4949-8F34-BAC442112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Site G must be investigated to determine, why the Breaking leaf bud’s </a:t>
            </a:r>
            <a:r>
              <a:rPr lang="en-US" sz="2000" dirty="0" err="1"/>
              <a:t>Phenophase</a:t>
            </a:r>
            <a:r>
              <a:rPr lang="en-US" sz="2000" dirty="0"/>
              <a:t> activity occurs first for Beach Plum when compared to other sites for the species.</a:t>
            </a:r>
          </a:p>
        </p:txBody>
      </p:sp>
    </p:spTree>
    <p:extLst>
      <p:ext uri="{BB962C8B-B14F-4D97-AF65-F5344CB8AC3E}">
        <p14:creationId xmlns:p14="http://schemas.microsoft.com/office/powerpoint/2010/main" val="207878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7A7622-46A9-4AF0-966D-5FD7DF71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Overview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62AB-EE4B-4A28-9CE8-A60423EF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Research Question </a:t>
            </a:r>
          </a:p>
          <a:p>
            <a:r>
              <a:rPr lang="en-US" sz="2000">
                <a:cs typeface="Calibri"/>
              </a:rPr>
              <a:t>Data Origin </a:t>
            </a:r>
          </a:p>
          <a:p>
            <a:r>
              <a:rPr lang="en-US" sz="2000">
                <a:cs typeface="Calibri"/>
              </a:rPr>
              <a:t>Data Usage </a:t>
            </a:r>
          </a:p>
          <a:p>
            <a:r>
              <a:rPr lang="en-US" sz="2000">
                <a:cs typeface="Calibri"/>
              </a:rPr>
              <a:t>Data Limitations </a:t>
            </a:r>
          </a:p>
          <a:p>
            <a:r>
              <a:rPr lang="en-US" sz="2000">
                <a:cs typeface="Calibri"/>
              </a:rPr>
              <a:t>Data Interpretation</a:t>
            </a:r>
          </a:p>
          <a:p>
            <a:r>
              <a:rPr lang="en-US" sz="2000">
                <a:cs typeface="Calibri"/>
              </a:rPr>
              <a:t>Analysis Decision </a:t>
            </a:r>
          </a:p>
        </p:txBody>
      </p:sp>
    </p:spTree>
    <p:extLst>
      <p:ext uri="{BB962C8B-B14F-4D97-AF65-F5344CB8AC3E}">
        <p14:creationId xmlns:p14="http://schemas.microsoft.com/office/powerpoint/2010/main" val="76601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9149FB-2823-4FB6-A459-3E78D5BC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Research Question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F6DC-0989-497A-8BA4-E7AEB111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Which Site at Linda Loring Foundation has the phenophase activity breaking of leaf Bud occur first for the plant Beach Plum?</a:t>
            </a:r>
          </a:p>
          <a:p>
            <a:r>
              <a:rPr lang="en-US" sz="2000">
                <a:cs typeface="Calibri"/>
              </a:rPr>
              <a:t>How does minimum temperature  at each site affect the Phenophase activity Breaking of Bud in Beach Plum?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22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12305E-E820-4A86-B670-18E5F8B7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Data Origin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DDF0-4033-4471-841C-BDAAF1E60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Calibri"/>
              </a:rPr>
              <a:t>Temperature Data</a:t>
            </a:r>
            <a:r>
              <a:rPr lang="en-US" sz="2000" dirty="0">
                <a:cs typeface="Calibri"/>
              </a:rPr>
              <a:t>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Origin: Shared directly from Linda Loring Nature 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Timeline: December 2014 through May 2018 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Linda Loring Nature Found Phenology Data Set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Origin: Phenology Observation Portal 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Fields Important for Research Question:</a:t>
            </a:r>
          </a:p>
          <a:p>
            <a:pPr marL="0" indent="0">
              <a:buNone/>
            </a:pPr>
            <a:r>
              <a:rPr lang="en-US" sz="2000" dirty="0" err="1">
                <a:cs typeface="Calibri"/>
              </a:rPr>
              <a:t>Intensity_Value</a:t>
            </a:r>
            <a:r>
              <a:rPr lang="en-US" sz="2000" dirty="0">
                <a:cs typeface="Calibri"/>
              </a:rPr>
              <a:t> ,</a:t>
            </a:r>
            <a:r>
              <a:rPr lang="en-US" sz="2000" dirty="0" err="1">
                <a:cs typeface="Calibri"/>
              </a:rPr>
              <a:t>Common_Name</a:t>
            </a:r>
            <a:r>
              <a:rPr lang="en-US" sz="2000" dirty="0">
                <a:cs typeface="Calibri"/>
              </a:rPr>
              <a:t>, Date of Observation, </a:t>
            </a:r>
            <a:r>
              <a:rPr lang="en-US" sz="2000" dirty="0" err="1">
                <a:cs typeface="Calibri"/>
              </a:rPr>
              <a:t>Day_of</a:t>
            </a:r>
            <a:r>
              <a:rPr lang="en-US" sz="2000" dirty="0">
                <a:cs typeface="Calibri"/>
              </a:rPr>
              <a:t> _Year,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Phenophase_Name</a:t>
            </a:r>
            <a:r>
              <a:rPr lang="en-US" sz="2000" dirty="0"/>
              <a:t> , </a:t>
            </a:r>
            <a:r>
              <a:rPr lang="en-US" sz="2000" dirty="0" err="1"/>
              <a:t>Phenophase_Status</a:t>
            </a:r>
            <a:r>
              <a:rPr lang="en-US" sz="2000" dirty="0"/>
              <a:t>, Site Name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79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035CCB-CAFA-4F50-B8AC-964C47A5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Data Usage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9DFE-6504-40A9-B372-43A6B66C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Data Preparation </a:t>
            </a:r>
          </a:p>
          <a:p>
            <a:pPr marL="690245" indent="-457200"/>
            <a:r>
              <a:rPr lang="en-US" sz="2000">
                <a:cs typeface="Calibri"/>
              </a:rPr>
              <a:t>Clean data using Excel and RStudio  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Data Analysis</a:t>
            </a:r>
          </a:p>
          <a:p>
            <a:pPr marL="690562" indent="-457200"/>
            <a:r>
              <a:rPr lang="en-US" sz="2000">
                <a:cs typeface="Calibri"/>
              </a:rPr>
              <a:t>Compare intensity values throughout different sites include years </a:t>
            </a:r>
          </a:p>
          <a:p>
            <a:pPr marL="690562" indent="-457200"/>
            <a:r>
              <a:rPr lang="en-US" sz="2000">
                <a:cs typeface="Calibri"/>
              </a:rPr>
              <a:t>Observe phenophase status trend throughout different sites include years </a:t>
            </a:r>
          </a:p>
          <a:p>
            <a:pPr marL="690562" indent="-457200"/>
            <a:r>
              <a:rPr lang="en-US" sz="2000">
                <a:cs typeface="Calibri"/>
              </a:rPr>
              <a:t>Observe the minimum temperature at each site for different years.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Data Visualization </a:t>
            </a:r>
          </a:p>
          <a:p>
            <a:pPr marL="690562" lvl="1" indent="-457200">
              <a:spcBef>
                <a:spcPts val="1000"/>
              </a:spcBef>
            </a:pPr>
            <a:r>
              <a:rPr lang="en-US" sz="2000">
                <a:cs typeface="Calibri"/>
              </a:rPr>
              <a:t>Visual Plots 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21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979EB0-F201-4D11-A142-31E6199D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Data Limitations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1C49-67B9-46D5-8D3F-9CAD57E4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Temperature Data Set</a:t>
            </a:r>
            <a:endParaRPr lang="en-US" sz="2000" b="1"/>
          </a:p>
          <a:p>
            <a:r>
              <a:rPr lang="en-US" sz="2000">
                <a:cs typeface="Calibri"/>
              </a:rPr>
              <a:t>The temperature data set provided to us missed the temperature recordings for different sites.</a:t>
            </a:r>
          </a:p>
          <a:p>
            <a:r>
              <a:rPr lang="en-US" sz="2000">
                <a:cs typeface="Calibri"/>
              </a:rPr>
              <a:t>In some case the temperature recording available for site was after October, While we needed the temperature data during the spring time of April – May for Beachplum to analyze the Phenophase activity of Breaking of Buds.</a:t>
            </a:r>
          </a:p>
        </p:txBody>
      </p:sp>
    </p:spTree>
    <p:extLst>
      <p:ext uri="{BB962C8B-B14F-4D97-AF65-F5344CB8AC3E}">
        <p14:creationId xmlns:p14="http://schemas.microsoft.com/office/powerpoint/2010/main" val="134380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88C115-466A-4026-AA1D-3F9BD387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Data Interpretation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0E4E-ECE2-4637-8540-9A8E3B32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important information that we could intrepret from the plots is that the Beachplum breaks bud first at site G over all the years 2016,2017,2018 indicating that site G needs investigation.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From the Temperature plots we could analyze that the breaking leaf bud activity occurs when the minimum temperature was around 10 deg Celsius and above. </a:t>
            </a:r>
          </a:p>
        </p:txBody>
      </p:sp>
    </p:spTree>
    <p:extLst>
      <p:ext uri="{BB962C8B-B14F-4D97-AF65-F5344CB8AC3E}">
        <p14:creationId xmlns:p14="http://schemas.microsoft.com/office/powerpoint/2010/main" val="8681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0C29C9-C88B-4F0F-B95E-E81EAEE0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Interpretation </a:t>
            </a: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49963B4-1DE8-44A2-95C1-479AF1CBF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48" y="1344116"/>
            <a:ext cx="6271635" cy="447974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758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0C29C9-C88B-4F0F-B95E-E81EAEE0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Interpretation </a:t>
            </a: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47AB35A-12FA-472F-92C5-EA660EFC8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1179424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9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Overview </vt:lpstr>
      <vt:lpstr>Research Question </vt:lpstr>
      <vt:lpstr>Data Origin </vt:lpstr>
      <vt:lpstr>Data Usage </vt:lpstr>
      <vt:lpstr>Data Limitations </vt:lpstr>
      <vt:lpstr>Data Interpretation </vt:lpstr>
      <vt:lpstr>Data Interpretation </vt:lpstr>
      <vt:lpstr>Data Interpretation </vt:lpstr>
      <vt:lpstr>Analysis Decision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2018-12-07T22:16:40Z</dcterms:created>
  <dcterms:modified xsi:type="dcterms:W3CDTF">2018-12-07T22:31:04Z</dcterms:modified>
</cp:coreProperties>
</file>