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303" r:id="rId4"/>
    <p:sldId id="258" r:id="rId5"/>
    <p:sldId id="259" r:id="rId6"/>
    <p:sldId id="307" r:id="rId7"/>
    <p:sldId id="260" r:id="rId8"/>
    <p:sldId id="262" r:id="rId9"/>
    <p:sldId id="263" r:id="rId10"/>
    <p:sldId id="26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E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70" d="100"/>
          <a:sy n="70" d="100"/>
        </p:scale>
        <p:origin x="8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5F97A-2209-4C0D-ACDC-4DD1C8704AF9}" type="doc">
      <dgm:prSet loTypeId="urn:microsoft.com/office/officeart/2005/8/layout/chevron2" loCatId="list" qsTypeId="urn:microsoft.com/office/officeart/2005/8/quickstyle/simple3#1" qsCatId="simple" csTypeId="urn:microsoft.com/office/officeart/2005/8/colors/accent1_3#1" csCatId="accent1" phldr="1"/>
      <dgm:spPr/>
      <dgm:t>
        <a:bodyPr/>
        <a:lstStyle/>
        <a:p>
          <a:endParaRPr lang="en-US"/>
        </a:p>
      </dgm:t>
    </dgm:pt>
    <dgm:pt modelId="{5201C175-D7E4-47B5-AE41-4C3DF3DEDA6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</a:p>
      </dgm:t>
    </dgm:pt>
    <dgm:pt modelId="{A9699053-E3F1-4A88-A1D6-2CB6CAB2FEE0}" type="parTrans" cxnId="{F8ACD4EC-4D3F-46AB-9A70-8608E967AA24}">
      <dgm:prSet/>
      <dgm:spPr/>
      <dgm:t>
        <a:bodyPr/>
        <a:lstStyle/>
        <a:p>
          <a:endParaRPr lang="en-US"/>
        </a:p>
      </dgm:t>
    </dgm:pt>
    <dgm:pt modelId="{4041EFE7-FC4E-43EA-A9F2-6B31F17EE2E3}" type="sibTrans" cxnId="{F8ACD4EC-4D3F-46AB-9A70-8608E967AA24}">
      <dgm:prSet/>
      <dgm:spPr/>
      <dgm:t>
        <a:bodyPr/>
        <a:lstStyle/>
        <a:p>
          <a:endParaRPr lang="en-US"/>
        </a:p>
      </dgm:t>
    </dgm:pt>
    <dgm:pt modelId="{2DD5FFD4-5088-40DA-A8A3-17B5C4FADDA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157721-4595-4A7B-BAB4-9F1D9E706725}" type="parTrans" cxnId="{93FB6E5D-5BD6-40DD-BB3A-9FA24BC737A1}">
      <dgm:prSet/>
      <dgm:spPr/>
      <dgm:t>
        <a:bodyPr/>
        <a:lstStyle/>
        <a:p>
          <a:endParaRPr lang="en-US"/>
        </a:p>
      </dgm:t>
    </dgm:pt>
    <dgm:pt modelId="{503ED422-6891-4A06-8083-D7D01DE56B5A}" type="sibTrans" cxnId="{93FB6E5D-5BD6-40DD-BB3A-9FA24BC737A1}">
      <dgm:prSet/>
      <dgm:spPr/>
      <dgm:t>
        <a:bodyPr/>
        <a:lstStyle/>
        <a:p>
          <a:endParaRPr lang="en-US"/>
        </a:p>
      </dgm:t>
    </dgm:pt>
    <dgm:pt modelId="{E6B5D83A-0908-4473-9085-A4634DC4D89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</a:p>
      </dgm:t>
    </dgm:pt>
    <dgm:pt modelId="{168DBD39-595F-41CF-83FE-D40D29B00F62}" type="parTrans" cxnId="{A632CD45-64F7-4D62-890B-519DEAFDD66A}">
      <dgm:prSet/>
      <dgm:spPr/>
      <dgm:t>
        <a:bodyPr/>
        <a:lstStyle/>
        <a:p>
          <a:endParaRPr lang="en-US"/>
        </a:p>
      </dgm:t>
    </dgm:pt>
    <dgm:pt modelId="{F7E48656-B653-4BFF-ABBF-49EED4AAAB67}" type="sibTrans" cxnId="{A632CD45-64F7-4D62-890B-519DEAFDD66A}">
      <dgm:prSet/>
      <dgm:spPr/>
      <dgm:t>
        <a:bodyPr/>
        <a:lstStyle/>
        <a:p>
          <a:endParaRPr lang="en-US"/>
        </a:p>
      </dgm:t>
    </dgm:pt>
    <dgm:pt modelId="{8C3413EA-55B0-47B6-B751-9F584EB41454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F9E7EC-5189-4E4E-83E9-8266DEC81F3C}" type="parTrans" cxnId="{D165D13D-576F-4611-9D40-F2164F6B3FFD}">
      <dgm:prSet/>
      <dgm:spPr/>
      <dgm:t>
        <a:bodyPr/>
        <a:lstStyle/>
        <a:p>
          <a:endParaRPr lang="en-US"/>
        </a:p>
      </dgm:t>
    </dgm:pt>
    <dgm:pt modelId="{B289C573-1526-4BA7-B9BF-B94EA546B7AE}" type="sibTrans" cxnId="{D165D13D-576F-4611-9D40-F2164F6B3FFD}">
      <dgm:prSet/>
      <dgm:spPr/>
      <dgm:t>
        <a:bodyPr/>
        <a:lstStyle/>
        <a:p>
          <a:endParaRPr lang="en-US"/>
        </a:p>
      </dgm:t>
    </dgm:pt>
    <dgm:pt modelId="{C9EB6D74-EE52-44BF-9A19-E6EA77E3D80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III</a:t>
          </a:r>
        </a:p>
      </dgm:t>
    </dgm:pt>
    <dgm:pt modelId="{EC3ED803-CA86-4A8F-8B2A-583EFEC1DC27}" type="parTrans" cxnId="{7892AB53-B164-40EB-ADC0-CFC5743694CE}">
      <dgm:prSet/>
      <dgm:spPr/>
      <dgm:t>
        <a:bodyPr/>
        <a:lstStyle/>
        <a:p>
          <a:endParaRPr lang="en-US"/>
        </a:p>
      </dgm:t>
    </dgm:pt>
    <dgm:pt modelId="{5C704FFA-7D76-4322-9D57-762CAD679792}" type="sibTrans" cxnId="{7892AB53-B164-40EB-ADC0-CFC5743694CE}">
      <dgm:prSet/>
      <dgm:spPr/>
      <dgm:t>
        <a:bodyPr/>
        <a:lstStyle/>
        <a:p>
          <a:endParaRPr lang="en-US"/>
        </a:p>
      </dgm:t>
    </dgm:pt>
    <dgm:pt modelId="{53F3E3DD-A3E2-4B63-9273-55E16AC7BF42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4698A8-1EC5-4E50-BE8A-7231C5B20D1B}" type="parTrans" cxnId="{12B38EEE-6B14-416E-B5FA-5EC30E8F1A6F}">
      <dgm:prSet/>
      <dgm:spPr/>
      <dgm:t>
        <a:bodyPr/>
        <a:lstStyle/>
        <a:p>
          <a:endParaRPr lang="en-US"/>
        </a:p>
      </dgm:t>
    </dgm:pt>
    <dgm:pt modelId="{92084685-0BA5-4B79-BE24-870611274269}" type="sibTrans" cxnId="{12B38EEE-6B14-416E-B5FA-5EC30E8F1A6F}">
      <dgm:prSet/>
      <dgm:spPr/>
      <dgm:t>
        <a:bodyPr/>
        <a:lstStyle/>
        <a:p>
          <a:endParaRPr lang="en-US"/>
        </a:p>
      </dgm:t>
    </dgm:pt>
    <dgm:pt modelId="{7873FEB7-2B98-4767-887E-C50D41367C2F}" type="pres">
      <dgm:prSet presAssocID="{40B5F97A-2209-4C0D-ACDC-4DD1C8704AF9}" presName="linearFlow" presStyleCnt="0">
        <dgm:presLayoutVars>
          <dgm:dir/>
          <dgm:animLvl val="lvl"/>
          <dgm:resizeHandles val="exact"/>
        </dgm:presLayoutVars>
      </dgm:prSet>
      <dgm:spPr/>
    </dgm:pt>
    <dgm:pt modelId="{63CCDE00-2D05-4551-A406-1C267A792725}" type="pres">
      <dgm:prSet presAssocID="{5201C175-D7E4-47B5-AE41-4C3DF3DEDA6A}" presName="composite" presStyleCnt="0"/>
      <dgm:spPr/>
    </dgm:pt>
    <dgm:pt modelId="{2625FC89-DDDB-4F55-B9BA-DEE088CAAD70}" type="pres">
      <dgm:prSet presAssocID="{5201C175-D7E4-47B5-AE41-4C3DF3DEDA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9CDC916-2E05-47A5-8813-B5580B7CC42D}" type="pres">
      <dgm:prSet presAssocID="{5201C175-D7E4-47B5-AE41-4C3DF3DEDA6A}" presName="descendantText" presStyleLbl="alignAcc1" presStyleIdx="0" presStyleCnt="3" custLinFactNeighborX="0" custLinFactNeighborY="-16299">
        <dgm:presLayoutVars>
          <dgm:bulletEnabled val="1"/>
        </dgm:presLayoutVars>
      </dgm:prSet>
      <dgm:spPr/>
    </dgm:pt>
    <dgm:pt modelId="{F5C4642A-515E-48C1-9AAE-22074C449BFB}" type="pres">
      <dgm:prSet presAssocID="{4041EFE7-FC4E-43EA-A9F2-6B31F17EE2E3}" presName="sp" presStyleCnt="0"/>
      <dgm:spPr/>
    </dgm:pt>
    <dgm:pt modelId="{C57C5879-4272-4A0E-BF9A-AD11099E2280}" type="pres">
      <dgm:prSet presAssocID="{E6B5D83A-0908-4473-9085-A4634DC4D89E}" presName="composite" presStyleCnt="0"/>
      <dgm:spPr/>
    </dgm:pt>
    <dgm:pt modelId="{1D9E262F-9A03-4D3E-9D9F-17B7420D4731}" type="pres">
      <dgm:prSet presAssocID="{E6B5D83A-0908-4473-9085-A4634DC4D89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0A41057-2629-4225-9613-C4D0CBD44059}" type="pres">
      <dgm:prSet presAssocID="{E6B5D83A-0908-4473-9085-A4634DC4D89E}" presName="descendantText" presStyleLbl="alignAcc1" presStyleIdx="1" presStyleCnt="3">
        <dgm:presLayoutVars>
          <dgm:bulletEnabled val="1"/>
        </dgm:presLayoutVars>
      </dgm:prSet>
      <dgm:spPr/>
    </dgm:pt>
    <dgm:pt modelId="{69811CE4-5E0F-4B77-B414-CEA603BE2118}" type="pres">
      <dgm:prSet presAssocID="{F7E48656-B653-4BFF-ABBF-49EED4AAAB67}" presName="sp" presStyleCnt="0"/>
      <dgm:spPr/>
    </dgm:pt>
    <dgm:pt modelId="{0AAB3D1A-FBAA-4DB7-985F-27B2402E4146}" type="pres">
      <dgm:prSet presAssocID="{C9EB6D74-EE52-44BF-9A19-E6EA77E3D805}" presName="composite" presStyleCnt="0"/>
      <dgm:spPr/>
    </dgm:pt>
    <dgm:pt modelId="{3F16C7A0-8336-4209-BBE0-6AC6918C4352}" type="pres">
      <dgm:prSet presAssocID="{C9EB6D74-EE52-44BF-9A19-E6EA77E3D80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9F993B9-0AB8-4BA3-A8D8-948E8A1B0A50}" type="pres">
      <dgm:prSet presAssocID="{C9EB6D74-EE52-44BF-9A19-E6EA77E3D80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A0E950B-59C7-49BE-9ECF-68AA6738CD36}" type="presOf" srcId="{2DD5FFD4-5088-40DA-A8A3-17B5C4FADDAC}" destId="{89CDC916-2E05-47A5-8813-B5580B7CC42D}" srcOrd="0" destOrd="0" presId="urn:microsoft.com/office/officeart/2005/8/layout/chevron2"/>
    <dgm:cxn modelId="{EC372F0E-7AD6-4719-B29E-E5CF0CEE1BA9}" type="presOf" srcId="{5201C175-D7E4-47B5-AE41-4C3DF3DEDA6A}" destId="{2625FC89-DDDB-4F55-B9BA-DEE088CAAD70}" srcOrd="0" destOrd="0" presId="urn:microsoft.com/office/officeart/2005/8/layout/chevron2"/>
    <dgm:cxn modelId="{D165D13D-576F-4611-9D40-F2164F6B3FFD}" srcId="{E6B5D83A-0908-4473-9085-A4634DC4D89E}" destId="{8C3413EA-55B0-47B6-B751-9F584EB41454}" srcOrd="0" destOrd="0" parTransId="{3AF9E7EC-5189-4E4E-83E9-8266DEC81F3C}" sibTransId="{B289C573-1526-4BA7-B9BF-B94EA546B7AE}"/>
    <dgm:cxn modelId="{93FB6E5D-5BD6-40DD-BB3A-9FA24BC737A1}" srcId="{5201C175-D7E4-47B5-AE41-4C3DF3DEDA6A}" destId="{2DD5FFD4-5088-40DA-A8A3-17B5C4FADDAC}" srcOrd="0" destOrd="0" parTransId="{B6157721-4595-4A7B-BAB4-9F1D9E706725}" sibTransId="{503ED422-6891-4A06-8083-D7D01DE56B5A}"/>
    <dgm:cxn modelId="{A632CD45-64F7-4D62-890B-519DEAFDD66A}" srcId="{40B5F97A-2209-4C0D-ACDC-4DD1C8704AF9}" destId="{E6B5D83A-0908-4473-9085-A4634DC4D89E}" srcOrd="1" destOrd="0" parTransId="{168DBD39-595F-41CF-83FE-D40D29B00F62}" sibTransId="{F7E48656-B653-4BFF-ABBF-49EED4AAAB67}"/>
    <dgm:cxn modelId="{49C92466-7E3D-44FB-930A-E0BA11841A2F}" type="presOf" srcId="{53F3E3DD-A3E2-4B63-9273-55E16AC7BF42}" destId="{39F993B9-0AB8-4BA3-A8D8-948E8A1B0A50}" srcOrd="0" destOrd="0" presId="urn:microsoft.com/office/officeart/2005/8/layout/chevron2"/>
    <dgm:cxn modelId="{7892AB53-B164-40EB-ADC0-CFC5743694CE}" srcId="{40B5F97A-2209-4C0D-ACDC-4DD1C8704AF9}" destId="{C9EB6D74-EE52-44BF-9A19-E6EA77E3D805}" srcOrd="2" destOrd="0" parTransId="{EC3ED803-CA86-4A8F-8B2A-583EFEC1DC27}" sibTransId="{5C704FFA-7D76-4322-9D57-762CAD679792}"/>
    <dgm:cxn modelId="{90170F79-7A45-4BE9-BC82-0308B48931D4}" type="presOf" srcId="{E6B5D83A-0908-4473-9085-A4634DC4D89E}" destId="{1D9E262F-9A03-4D3E-9D9F-17B7420D4731}" srcOrd="0" destOrd="0" presId="urn:microsoft.com/office/officeart/2005/8/layout/chevron2"/>
    <dgm:cxn modelId="{91F72E87-76D0-47BE-AC8F-EA5241A17753}" type="presOf" srcId="{40B5F97A-2209-4C0D-ACDC-4DD1C8704AF9}" destId="{7873FEB7-2B98-4767-887E-C50D41367C2F}" srcOrd="0" destOrd="0" presId="urn:microsoft.com/office/officeart/2005/8/layout/chevron2"/>
    <dgm:cxn modelId="{F8ACD4EC-4D3F-46AB-9A70-8608E967AA24}" srcId="{40B5F97A-2209-4C0D-ACDC-4DD1C8704AF9}" destId="{5201C175-D7E4-47B5-AE41-4C3DF3DEDA6A}" srcOrd="0" destOrd="0" parTransId="{A9699053-E3F1-4A88-A1D6-2CB6CAB2FEE0}" sibTransId="{4041EFE7-FC4E-43EA-A9F2-6B31F17EE2E3}"/>
    <dgm:cxn modelId="{12B38EEE-6B14-416E-B5FA-5EC30E8F1A6F}" srcId="{C9EB6D74-EE52-44BF-9A19-E6EA77E3D805}" destId="{53F3E3DD-A3E2-4B63-9273-55E16AC7BF42}" srcOrd="0" destOrd="0" parTransId="{E94698A8-1EC5-4E50-BE8A-7231C5B20D1B}" sibTransId="{92084685-0BA5-4B79-BE24-870611274269}"/>
    <dgm:cxn modelId="{131049F4-2939-4FDF-A5C4-4B4832ABB021}" type="presOf" srcId="{C9EB6D74-EE52-44BF-9A19-E6EA77E3D805}" destId="{3F16C7A0-8336-4209-BBE0-6AC6918C4352}" srcOrd="0" destOrd="0" presId="urn:microsoft.com/office/officeart/2005/8/layout/chevron2"/>
    <dgm:cxn modelId="{5B4413F6-0A8E-434B-93E7-F4BACA13DBBA}" type="presOf" srcId="{8C3413EA-55B0-47B6-B751-9F584EB41454}" destId="{20A41057-2629-4225-9613-C4D0CBD44059}" srcOrd="0" destOrd="0" presId="urn:microsoft.com/office/officeart/2005/8/layout/chevron2"/>
    <dgm:cxn modelId="{B44430B9-0665-43E9-B12F-6D37CB033493}" type="presParOf" srcId="{7873FEB7-2B98-4767-887E-C50D41367C2F}" destId="{63CCDE00-2D05-4551-A406-1C267A792725}" srcOrd="0" destOrd="0" presId="urn:microsoft.com/office/officeart/2005/8/layout/chevron2"/>
    <dgm:cxn modelId="{0E7BF56B-8FD9-4CBC-B15C-DD4EF8722C6D}" type="presParOf" srcId="{63CCDE00-2D05-4551-A406-1C267A792725}" destId="{2625FC89-DDDB-4F55-B9BA-DEE088CAAD70}" srcOrd="0" destOrd="0" presId="urn:microsoft.com/office/officeart/2005/8/layout/chevron2"/>
    <dgm:cxn modelId="{A0086BF8-EB95-4F30-98B7-C59881C683E4}" type="presParOf" srcId="{63CCDE00-2D05-4551-A406-1C267A792725}" destId="{89CDC916-2E05-47A5-8813-B5580B7CC42D}" srcOrd="1" destOrd="0" presId="urn:microsoft.com/office/officeart/2005/8/layout/chevron2"/>
    <dgm:cxn modelId="{A8221F2E-22BE-47E5-B9DA-45208CC86EFA}" type="presParOf" srcId="{7873FEB7-2B98-4767-887E-C50D41367C2F}" destId="{F5C4642A-515E-48C1-9AAE-22074C449BFB}" srcOrd="1" destOrd="0" presId="urn:microsoft.com/office/officeart/2005/8/layout/chevron2"/>
    <dgm:cxn modelId="{9ED75583-CBF1-446D-92ED-9D526CB45359}" type="presParOf" srcId="{7873FEB7-2B98-4767-887E-C50D41367C2F}" destId="{C57C5879-4272-4A0E-BF9A-AD11099E2280}" srcOrd="2" destOrd="0" presId="urn:microsoft.com/office/officeart/2005/8/layout/chevron2"/>
    <dgm:cxn modelId="{9E8DE866-29CD-43D4-A74F-D591030959D0}" type="presParOf" srcId="{C57C5879-4272-4A0E-BF9A-AD11099E2280}" destId="{1D9E262F-9A03-4D3E-9D9F-17B7420D4731}" srcOrd="0" destOrd="0" presId="urn:microsoft.com/office/officeart/2005/8/layout/chevron2"/>
    <dgm:cxn modelId="{0662E390-8D7B-4EB9-A2E0-27F5BC875E96}" type="presParOf" srcId="{C57C5879-4272-4A0E-BF9A-AD11099E2280}" destId="{20A41057-2629-4225-9613-C4D0CBD44059}" srcOrd="1" destOrd="0" presId="urn:microsoft.com/office/officeart/2005/8/layout/chevron2"/>
    <dgm:cxn modelId="{47DED665-7A9C-4940-AEBF-A5826A8413A4}" type="presParOf" srcId="{7873FEB7-2B98-4767-887E-C50D41367C2F}" destId="{69811CE4-5E0F-4B77-B414-CEA603BE2118}" srcOrd="3" destOrd="0" presId="urn:microsoft.com/office/officeart/2005/8/layout/chevron2"/>
    <dgm:cxn modelId="{87E4F974-1DE6-4DD7-A357-99276F53651F}" type="presParOf" srcId="{7873FEB7-2B98-4767-887E-C50D41367C2F}" destId="{0AAB3D1A-FBAA-4DB7-985F-27B2402E4146}" srcOrd="4" destOrd="0" presId="urn:microsoft.com/office/officeart/2005/8/layout/chevron2"/>
    <dgm:cxn modelId="{6F936C0A-64F2-42C7-A7F7-D4C3E4C723C9}" type="presParOf" srcId="{0AAB3D1A-FBAA-4DB7-985F-27B2402E4146}" destId="{3F16C7A0-8336-4209-BBE0-6AC6918C4352}" srcOrd="0" destOrd="0" presId="urn:microsoft.com/office/officeart/2005/8/layout/chevron2"/>
    <dgm:cxn modelId="{EF0091A4-1135-4B0C-9212-FA798DC36A40}" type="presParOf" srcId="{0AAB3D1A-FBAA-4DB7-985F-27B2402E4146}" destId="{39F993B9-0AB8-4BA3-A8D8-948E8A1B0A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5FC89-DDDB-4F55-B9BA-DEE088CAAD70}">
      <dsp:nvSpPr>
        <dsp:cNvPr id="0" name=""/>
        <dsp:cNvSpPr/>
      </dsp:nvSpPr>
      <dsp:spPr>
        <a:xfrm rot="5400000">
          <a:off x="-228698" y="229665"/>
          <a:ext cx="1524659" cy="1067261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</a:p>
      </dsp:txBody>
      <dsp:txXfrm rot="-5400000">
        <a:off x="2" y="534597"/>
        <a:ext cx="1067261" cy="457398"/>
      </dsp:txXfrm>
    </dsp:sp>
    <dsp:sp modelId="{89CDC916-2E05-47A5-8813-B5580B7CC42D}">
      <dsp:nvSpPr>
        <dsp:cNvPr id="0" name=""/>
        <dsp:cNvSpPr/>
      </dsp:nvSpPr>
      <dsp:spPr>
        <a:xfrm rot="5400000">
          <a:off x="5067316" y="-4000054"/>
          <a:ext cx="991028" cy="89911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29845" rIns="29845" bIns="2984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vi-VN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vi-VN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4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67261" y="48379"/>
        <a:ext cx="8942760" cy="894272"/>
      </dsp:txXfrm>
    </dsp:sp>
    <dsp:sp modelId="{1D9E262F-9A03-4D3E-9D9F-17B7420D4731}">
      <dsp:nvSpPr>
        <dsp:cNvPr id="0" name=""/>
        <dsp:cNvSpPr/>
      </dsp:nvSpPr>
      <dsp:spPr>
        <a:xfrm rot="5400000">
          <a:off x="-228698" y="1559199"/>
          <a:ext cx="1524659" cy="1067261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</a:p>
      </dsp:txBody>
      <dsp:txXfrm rot="-5400000">
        <a:off x="2" y="1864131"/>
        <a:ext cx="1067261" cy="457398"/>
      </dsp:txXfrm>
    </dsp:sp>
    <dsp:sp modelId="{20A41057-2629-4225-9613-C4D0CBD44059}">
      <dsp:nvSpPr>
        <dsp:cNvPr id="0" name=""/>
        <dsp:cNvSpPr/>
      </dsp:nvSpPr>
      <dsp:spPr>
        <a:xfrm rot="5400000">
          <a:off x="5067316" y="-2669554"/>
          <a:ext cx="991028" cy="89911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29845" rIns="29845" bIns="2984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vi-VN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4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67261" y="1378879"/>
        <a:ext cx="8942760" cy="894272"/>
      </dsp:txXfrm>
    </dsp:sp>
    <dsp:sp modelId="{3F16C7A0-8336-4209-BBE0-6AC6918C4352}">
      <dsp:nvSpPr>
        <dsp:cNvPr id="0" name=""/>
        <dsp:cNvSpPr/>
      </dsp:nvSpPr>
      <dsp:spPr>
        <a:xfrm rot="5400000">
          <a:off x="-228698" y="2888732"/>
          <a:ext cx="1524659" cy="1067261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III</a:t>
          </a:r>
        </a:p>
      </dsp:txBody>
      <dsp:txXfrm rot="-5400000">
        <a:off x="2" y="3193664"/>
        <a:ext cx="1067261" cy="457398"/>
      </dsp:txXfrm>
    </dsp:sp>
    <dsp:sp modelId="{39F993B9-0AB8-4BA3-A8D8-948E8A1B0A50}">
      <dsp:nvSpPr>
        <dsp:cNvPr id="0" name=""/>
        <dsp:cNvSpPr/>
      </dsp:nvSpPr>
      <dsp:spPr>
        <a:xfrm rot="5400000">
          <a:off x="5067316" y="-1340020"/>
          <a:ext cx="991028" cy="89911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29845" rIns="29845" bIns="2984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700" kern="1200" dirty="0"/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vi-VN" sz="4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4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4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67261" y="2708413"/>
        <a:ext cx="8942760" cy="894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9969-B730-42F2-B22D-D79BD6DFB390}" type="datetime1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7E2-349E-4EAC-9B7F-166F440BEECF}" type="datetime1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A837-D26F-41D3-BF46-8E5CF30AAF2A}" type="datetime1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5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2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7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0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0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2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Bắc</a:t>
            </a:r>
            <a:r>
              <a:rPr lang="en-US" dirty="0"/>
              <a:t> -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13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50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7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BC5-5E02-4C4B-9E42-C9928086E38E}" type="datetime1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DDE-E3D5-4C85-82AA-D1ECF0A9D8B5}" type="datetime1">
              <a:rPr lang="en-US" smtClean="0"/>
              <a:t>08/12/2023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D2D-1DB4-46BA-B95B-D4BACAFE1BE1}" type="datetime1">
              <a:rPr lang="en-US" smtClean="0"/>
              <a:t>08/12/2023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DDF2-2283-432C-A954-273E533CC41E}" type="datetime1">
              <a:rPr lang="en-US" smtClean="0"/>
              <a:t>08/12/2023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98F-597E-4E9A-8AC1-EB78C468C397}" type="datetime1">
              <a:rPr lang="en-US" smtClean="0"/>
              <a:t>08/12/2023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KINH BẮC UKB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9F614C7-427C-4ACD-A4DE-AACCBBB2F15A}" type="datetime1">
              <a:rPr lang="en-US" smtClean="0"/>
              <a:t>08/12/2023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59A9-AC85-4588-B08F-939D98501DA9}" type="datetime1">
              <a:rPr lang="en-US" smtClean="0"/>
              <a:t>08/12/2023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1DEF6B-A19A-4E3C-908B-F9147FF13A26}" type="datetime1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65A7B-10CF-4AC6-849B-4F9499385DAA}" type="datetimeFigureOut">
              <a:rPr lang="en-US" smtClean="0"/>
              <a:t>08/12/2023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4121-3203-4CFB-865E-3FE4B89D9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15" y="751751"/>
            <a:ext cx="12128191" cy="337725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QUẢN LÝ CỬA HÀNG BÁN RAU SẠCH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1714" y="4258354"/>
            <a:ext cx="6571162" cy="2072081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dhktpm1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1954760-C8DF-4000-B985-C2BAF504A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3" y="-23836"/>
            <a:ext cx="3285689" cy="1475131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FC2B84E-C76A-46EB-A483-3A32F66B944D}"/>
              </a:ext>
            </a:extLst>
          </p:cNvPr>
          <p:cNvSpPr txBox="1"/>
          <p:nvPr/>
        </p:nvSpPr>
        <p:spPr>
          <a:xfrm>
            <a:off x="4869847" y="435463"/>
            <a:ext cx="74955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TP.HCM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9597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5DA9399-C14C-4240-AF6A-40BFCD64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88225" y="6492875"/>
            <a:ext cx="2472271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26/12/2021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2DBEE9-96B2-4610-8A6B-CD984F9C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90960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41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4513BE-D32C-46F5-8C35-ADB824C8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74F85137-13DB-D31B-0F58-4C714C5BD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96173"/>
              </p:ext>
            </p:extLst>
          </p:nvPr>
        </p:nvGraphicFramePr>
        <p:xfrm>
          <a:off x="557784" y="2972448"/>
          <a:ext cx="11164826" cy="1503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282">
                  <a:extLst>
                    <a:ext uri="{9D8B030D-6E8A-4147-A177-3AD203B41FA5}">
                      <a16:colId xmlns:a16="http://schemas.microsoft.com/office/drawing/2014/main" val="472038828"/>
                    </a:ext>
                  </a:extLst>
                </a:gridCol>
                <a:gridCol w="5330576">
                  <a:extLst>
                    <a:ext uri="{9D8B030D-6E8A-4147-A177-3AD203B41FA5}">
                      <a16:colId xmlns:a16="http://schemas.microsoft.com/office/drawing/2014/main" val="360085752"/>
                    </a:ext>
                  </a:extLst>
                </a:gridCol>
                <a:gridCol w="4377968">
                  <a:extLst>
                    <a:ext uri="{9D8B030D-6E8A-4147-A177-3AD203B41FA5}">
                      <a16:colId xmlns:a16="http://schemas.microsoft.com/office/drawing/2014/main" val="4072902355"/>
                    </a:ext>
                  </a:extLst>
                </a:gridCol>
              </a:tblGrid>
              <a:tr h="5011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STT</a:t>
                      </a:r>
                      <a:endParaRPr lang="en-US" sz="2500">
                        <a:effectLst/>
                        <a:latin typeface="VNtimes new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571" marR="12257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Họ Và Tên</a:t>
                      </a:r>
                      <a:endParaRPr lang="en-US" sz="2500">
                        <a:effectLst/>
                        <a:latin typeface="VNtimes new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571" marR="12257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Mã Số Sinh Viên</a:t>
                      </a:r>
                      <a:endParaRPr lang="en-US" sz="2500">
                        <a:effectLst/>
                        <a:latin typeface="VNtimes new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571" marR="122571" marT="0" marB="0"/>
                </a:tc>
                <a:extLst>
                  <a:ext uri="{0D108BD9-81ED-4DB2-BD59-A6C34878D82A}">
                    <a16:rowId xmlns:a16="http://schemas.microsoft.com/office/drawing/2014/main" val="56553760"/>
                  </a:ext>
                </a:extLst>
              </a:tr>
              <a:tr h="5011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1</a:t>
                      </a:r>
                      <a:endParaRPr lang="en-US" sz="2500">
                        <a:effectLst/>
                        <a:latin typeface="VNtimes new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571" marR="12257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 err="1">
                          <a:effectLst/>
                          <a:latin typeface="VNtimes new 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900" dirty="0">
                          <a:effectLst/>
                          <a:latin typeface="VNtimes new 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Vũ</a:t>
                      </a:r>
                      <a:endParaRPr lang="en-US" sz="2500" dirty="0">
                        <a:effectLst/>
                        <a:latin typeface="VNtimes new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571" marR="12257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VNtimes new 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19501261</a:t>
                      </a:r>
                    </a:p>
                  </a:txBody>
                  <a:tcPr marL="122571" marR="122571" marT="0" marB="0"/>
                </a:tc>
                <a:extLst>
                  <a:ext uri="{0D108BD9-81ED-4DB2-BD59-A6C34878D82A}">
                    <a16:rowId xmlns:a16="http://schemas.microsoft.com/office/drawing/2014/main" val="2789644615"/>
                  </a:ext>
                </a:extLst>
              </a:tr>
              <a:tr h="5011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2</a:t>
                      </a:r>
                      <a:endParaRPr lang="en-US" sz="2500">
                        <a:effectLst/>
                        <a:latin typeface="VNtimes new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571" marR="12257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effectLst/>
                          <a:latin typeface="VNtimes new 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Phạm Phước Duyên</a:t>
                      </a:r>
                      <a:endParaRPr lang="en-US" sz="2500" dirty="0">
                        <a:effectLst/>
                        <a:latin typeface="VNtimes new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571" marR="12257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effectLst/>
                        </a:rPr>
                        <a:t>19469221</a:t>
                      </a:r>
                      <a:endParaRPr lang="en-US" sz="2500" dirty="0">
                        <a:effectLst/>
                        <a:latin typeface="VNtimes new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571" marR="122571" marT="0" marB="0"/>
                </a:tc>
                <a:extLst>
                  <a:ext uri="{0D108BD9-81ED-4DB2-BD59-A6C34878D82A}">
                    <a16:rowId xmlns:a16="http://schemas.microsoft.com/office/drawing/2014/main" val="220781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50166"/>
            <a:ext cx="10058400" cy="80529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2399"/>
              </p:ext>
            </p:extLst>
          </p:nvPr>
        </p:nvGraphicFramePr>
        <p:xfrm>
          <a:off x="1096963" y="1683329"/>
          <a:ext cx="10058400" cy="4185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096963" y="1255464"/>
            <a:ext cx="27575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CBE8033-146B-479F-A736-88B151BA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16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5745906" y="-1145432"/>
            <a:ext cx="1426397" cy="8400373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 flipH="1">
            <a:off x="1146806" y="2365574"/>
            <a:ext cx="1446672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725639" y="694640"/>
            <a:ext cx="1501776" cy="8365533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F9D3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119254" y="4178085"/>
            <a:ext cx="1501776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F9D39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7808" y="2716265"/>
            <a:ext cx="5914874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vi-VN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1970" y="4278534"/>
            <a:ext cx="6308786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16204" y="2736542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551684" y="4619724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Hexagon 20"/>
          <p:cNvSpPr/>
          <p:nvPr/>
        </p:nvSpPr>
        <p:spPr>
          <a:xfrm>
            <a:off x="1170820" y="87477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481363" y="942379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37808" y="1641079"/>
            <a:ext cx="7712961" cy="9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CF38752-0466-4653-8118-BAFEDC7A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70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3734"/>
            <a:ext cx="10058400" cy="472085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 err="1"/>
              <a:t>Mặc</a:t>
            </a:r>
            <a:r>
              <a:rPr lang="en-US" sz="3200" dirty="0"/>
              <a:t> </a:t>
            </a:r>
            <a:r>
              <a:rPr lang="en-US" sz="3200" dirty="0" err="1"/>
              <a:t>dù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r>
              <a:rPr lang="en-US" sz="3200" dirty="0"/>
              <a:t>, </a:t>
            </a:r>
            <a:r>
              <a:rPr lang="en-US" sz="3200" dirty="0" err="1"/>
              <a:t>chúng</a:t>
            </a:r>
            <a:r>
              <a:rPr lang="en-US" sz="3200" dirty="0"/>
              <a:t> ta </a:t>
            </a:r>
            <a:r>
              <a:rPr lang="en-US" sz="3200" dirty="0" err="1"/>
              <a:t>dần</a:t>
            </a:r>
            <a:r>
              <a:rPr lang="en-US" sz="3200" dirty="0"/>
              <a:t> </a:t>
            </a:r>
            <a:r>
              <a:rPr lang="en-US" sz="3200" dirty="0" err="1"/>
              <a:t>bước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kỳ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4.0, </a:t>
            </a:r>
            <a:r>
              <a:rPr lang="en-US" sz="3200" dirty="0" err="1"/>
              <a:t>xong</a:t>
            </a:r>
            <a:r>
              <a:rPr lang="en-US" sz="3200" dirty="0"/>
              <a:t>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mua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cửa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mua</a:t>
            </a:r>
            <a:r>
              <a:rPr lang="en-US" sz="3200" dirty="0"/>
              <a:t> </a:t>
            </a:r>
            <a:r>
              <a:rPr lang="en-US" sz="3200" dirty="0" err="1"/>
              <a:t>rau</a:t>
            </a:r>
            <a:r>
              <a:rPr lang="en-US" sz="3200" dirty="0"/>
              <a:t> </a:t>
            </a:r>
            <a:r>
              <a:rPr lang="en-US" sz="3200" dirty="0" err="1"/>
              <a:t>sạch</a:t>
            </a:r>
            <a:r>
              <a:rPr lang="en-US" sz="3200" dirty="0"/>
              <a:t> </a:t>
            </a:r>
            <a:r>
              <a:rPr lang="en-US" sz="3200" dirty="0" err="1"/>
              <a:t>ngày</a:t>
            </a:r>
            <a:r>
              <a:rPr lang="en-US" sz="3200" dirty="0"/>
              <a:t> </a:t>
            </a:r>
            <a:r>
              <a:rPr lang="en-US" sz="3200" dirty="0" err="1"/>
              <a:t>càng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Song </a:t>
            </a:r>
            <a:r>
              <a:rPr lang="en-US" sz="3200" dirty="0" err="1"/>
              <a:t>song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,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ngừng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cửa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doanh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rau</a:t>
            </a:r>
            <a:r>
              <a:rPr lang="en-US" sz="3200" dirty="0"/>
              <a:t> </a:t>
            </a:r>
            <a:r>
              <a:rPr lang="en-US" sz="3200" dirty="0" err="1"/>
              <a:t>sạch</a:t>
            </a:r>
            <a:r>
              <a:rPr lang="en-US" sz="3200" dirty="0"/>
              <a:t> </a:t>
            </a:r>
            <a:r>
              <a:rPr lang="en-US" sz="3200" dirty="0" err="1"/>
              <a:t>ngày</a:t>
            </a:r>
            <a:r>
              <a:rPr lang="en-US" sz="3200" dirty="0"/>
              <a:t> </a:t>
            </a:r>
            <a:r>
              <a:rPr lang="en-US" sz="3200" dirty="0" err="1"/>
              <a:t>càng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3200" dirty="0" err="1"/>
              <a:t>Nắm</a:t>
            </a:r>
            <a:r>
              <a:rPr lang="en-US" sz="3200" dirty="0"/>
              <a:t>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nhu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,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nhằm</a:t>
            </a:r>
            <a:r>
              <a:rPr lang="en-US" sz="3200" dirty="0"/>
              <a:t>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thao</a:t>
            </a:r>
            <a:r>
              <a:rPr lang="en-US" sz="3200" dirty="0"/>
              <a:t>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rau</a:t>
            </a:r>
            <a:r>
              <a:rPr lang="en-US" sz="3200" dirty="0"/>
              <a:t> </a:t>
            </a:r>
            <a:r>
              <a:rPr lang="en-US" sz="3200" dirty="0" err="1"/>
              <a:t>sạch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cửa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… </a:t>
            </a:r>
          </a:p>
          <a:p>
            <a:r>
              <a:rPr lang="en-US" dirty="0"/>
              <a:t> 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79723" y="435671"/>
            <a:ext cx="9575957" cy="941609"/>
            <a:chOff x="2259301" y="554909"/>
            <a:chExt cx="8445485" cy="958771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vi-VN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 TRẠNG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Right Arrow 12">
            <a:extLst>
              <a:ext uri="{FF2B5EF4-FFF2-40B4-BE49-F238E27FC236}">
                <a16:creationId xmlns:a16="http://schemas.microsoft.com/office/drawing/2014/main" id="{FEA513F5-C0B2-42C7-99C1-EAA7942DC8B8}"/>
              </a:ext>
            </a:extLst>
          </p:cNvPr>
          <p:cNvSpPr/>
          <p:nvPr/>
        </p:nvSpPr>
        <p:spPr>
          <a:xfrm>
            <a:off x="1203740" y="4658036"/>
            <a:ext cx="751965" cy="32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B48279C-833E-41B6-9995-8AA28B13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5" y="1583735"/>
            <a:ext cx="10178935" cy="47208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giỏ</a:t>
            </a:r>
            <a:r>
              <a:rPr lang="en-US" sz="2800" dirty="0"/>
              <a:t> hang 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6328" y="388292"/>
            <a:ext cx="10059352" cy="1028700"/>
            <a:chOff x="1832973" y="506668"/>
            <a:chExt cx="8871813" cy="1047451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vi-VN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vi-VN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vi-VN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vi-VN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8BFEFBA-2873-4989-AFEA-5FB7B649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7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4" y="263448"/>
            <a:ext cx="10058400" cy="114190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287576" y="540250"/>
            <a:ext cx="1398643" cy="766301"/>
          </a:xfrm>
          <a:prstGeom prst="hexagon">
            <a:avLst/>
          </a:prstGeom>
          <a:solidFill>
            <a:srgbClr val="92D050"/>
          </a:solidFill>
          <a:ln>
            <a:solidFill>
              <a:srgbClr val="FFFF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631732" y="60259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792180" y="-2293412"/>
            <a:ext cx="767959" cy="8578471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 flipH="1">
            <a:off x="1237614" y="1594064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372141" y="1671917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1319340" y="168217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99524" y="1306551"/>
            <a:ext cx="4645670" cy="45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5F3C8C6B-82B1-4D70-8E28-3E7B6293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90960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 Same Side Corner Rectangle 25">
            <a:extLst>
              <a:ext uri="{FF2B5EF4-FFF2-40B4-BE49-F238E27FC236}">
                <a16:creationId xmlns:a16="http://schemas.microsoft.com/office/drawing/2014/main" id="{BD9201E2-5FAE-C2FE-5D7B-8F2F1ECE972E}"/>
              </a:ext>
            </a:extLst>
          </p:cNvPr>
          <p:cNvSpPr/>
          <p:nvPr/>
        </p:nvSpPr>
        <p:spPr>
          <a:xfrm rot="16200000">
            <a:off x="5804615" y="-1385231"/>
            <a:ext cx="767959" cy="8578471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 Same Side Corner Rectangle 26">
            <a:extLst>
              <a:ext uri="{FF2B5EF4-FFF2-40B4-BE49-F238E27FC236}">
                <a16:creationId xmlns:a16="http://schemas.microsoft.com/office/drawing/2014/main" id="{82559638-EE2A-960A-C7E9-41C1ED7CE827}"/>
              </a:ext>
            </a:extLst>
          </p:cNvPr>
          <p:cNvSpPr/>
          <p:nvPr/>
        </p:nvSpPr>
        <p:spPr>
          <a:xfrm rot="16200000" flipH="1">
            <a:off x="1250049" y="2502245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bg2">
              <a:lumMod val="75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72888F63-D65F-D39E-335B-4E1C0A63C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576" y="2580098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8AF5136-9459-F02C-B673-2D0368BAE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775" y="2590358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642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26" grpId="0" animBg="1"/>
      <p:bldP spid="27" grpId="0" animBg="1"/>
      <p:bldP spid="28" grpId="0"/>
      <p:bldP spid="29" grpId="0"/>
      <p:bldP spid="3" grpId="0" animBg="1"/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632136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583893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32082" y="75367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315200" y="3602709"/>
            <a:ext cx="29442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071154" y="3310611"/>
            <a:ext cx="4034249" cy="282684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 bwMode="gray">
          <a:xfrm>
            <a:off x="4911024" y="3310611"/>
            <a:ext cx="8150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1035" y="3777574"/>
            <a:ext cx="39268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21509" y="3985977"/>
            <a:ext cx="3934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phải chạy ổn định, tính sẵn sàng, bảo mật.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ảo đảm vẫn hoạt động trơn tru nếu 1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nào đó gặp trục trặc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765905" y="3315951"/>
            <a:ext cx="25171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086600" y="3407446"/>
            <a:ext cx="3934334" cy="273000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gray">
          <a:xfrm flipH="1">
            <a:off x="6400800" y="3271241"/>
            <a:ext cx="818526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7-Point Star 39"/>
          <p:cNvSpPr/>
          <p:nvPr/>
        </p:nvSpPr>
        <p:spPr>
          <a:xfrm>
            <a:off x="4903749" y="1982508"/>
            <a:ext cx="2308302" cy="1552432"/>
          </a:xfrm>
          <a:prstGeom prst="star7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292720" y="2466336"/>
            <a:ext cx="1609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en-US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49E785B-5B6C-415C-A946-DE70ACFB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90960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49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  <p:bldP spid="13" grpId="0" animBg="1"/>
      <p:bldP spid="14" grpId="0" animBg="1"/>
      <p:bldP spid="25" grpId="0"/>
      <p:bldP spid="26" grpId="0"/>
      <p:bldP spid="27" grpId="0"/>
      <p:bldP spid="29" grpId="0" animBg="1"/>
      <p:bldP spid="30" grpId="0" animBg="1"/>
      <p:bldP spid="4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21373" y="37977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0631" y="6007363"/>
            <a:ext cx="252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gray">
          <a:xfrm>
            <a:off x="2283737" y="574720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BC672C6E-8D29-49A1-9CB5-2DC455FF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90960"/>
            <a:ext cx="1312025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A88E03D2-1EA1-05A0-B73E-61B34F6CA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653" y="1846263"/>
            <a:ext cx="4823020" cy="4022725"/>
          </a:xfrm>
        </p:spPr>
      </p:pic>
    </p:spTree>
    <p:extLst>
      <p:ext uri="{BB962C8B-B14F-4D97-AF65-F5344CB8AC3E}">
        <p14:creationId xmlns:p14="http://schemas.microsoft.com/office/powerpoint/2010/main" val="59009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365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VNtimes new roman</vt:lpstr>
      <vt:lpstr>Arial</vt:lpstr>
      <vt:lpstr>Calibri</vt:lpstr>
      <vt:lpstr>Calibri Light</vt:lpstr>
      <vt:lpstr>Times New Roman</vt:lpstr>
      <vt:lpstr>Wingdings</vt:lpstr>
      <vt:lpstr>Retrospect</vt:lpstr>
      <vt:lpstr>Office Theme</vt:lpstr>
      <vt:lpstr>PHẦN MỀM QUẢN LÝ CỬA HÀNG BÁN RAU SẠCH </vt:lpstr>
      <vt:lpstr>THÀNH VIÊN NHÓM</vt:lpstr>
      <vt:lpstr>Tổng quan</vt:lpstr>
      <vt:lpstr>      Giới thiệu tổng quan về ứng dụng</vt:lpstr>
      <vt:lpstr>PowerPoint Presentation</vt:lpstr>
      <vt:lpstr>PowerPoint Presentation</vt:lpstr>
      <vt:lpstr>  Phân tích ứng dụng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học sinh THPT</dc:title>
  <dc:creator>Lan Lan</dc:creator>
  <cp:lastModifiedBy>Mã Vũ</cp:lastModifiedBy>
  <cp:revision>303</cp:revision>
  <dcterms:created xsi:type="dcterms:W3CDTF">2018-05-16T09:47:50Z</dcterms:created>
  <dcterms:modified xsi:type="dcterms:W3CDTF">2023-12-08T03:22:00Z</dcterms:modified>
</cp:coreProperties>
</file>