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3" r:id="rId5"/>
    <p:sldId id="262" r:id="rId6"/>
    <p:sldId id="257" r:id="rId7"/>
    <p:sldId id="265" r:id="rId8"/>
    <p:sldId id="264" r:id="rId9"/>
    <p:sldId id="258" r:id="rId10"/>
    <p:sldId id="259" r:id="rId11"/>
    <p:sldId id="26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20T02:29:36.706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21642 3313 3456,'-41'0'1664,"1"0"-640,40 0 1664,-21 0-2688,1 0 0,-21 0 256,21 0 0,0 0-256,-1-21 128,1 21 256,-21 0 0,21-20 0,-21 20 128,21 0-256,-21 0 128,-20 0 0,0 0 128,0 0-128,21 0 0,-41 0 0,40 20 0,-20-40 0,20 40 0,-20-20-256,21 0 0,-1-20-128,-20 20 128,20 0-128,1 0 128,-21 0-128,0-20 128,0 20-128,-20 0 128,20 0-128,0 0 128,-21 0-128,21-21 128,1 21-128,-1-20 128,-21 20 0,21 0 0,-20 0-1,20-20 1,-41-1 0,42 21 0,-22 0 0,1 0 0,20 0-128,0 0 128,0 0-128,-20 0 0,20-20 0,-20 20 0,20 0 0,0 0 0,0 0 0,0-20 0,0 20 0,0 0 128,-21 0-128,22 20 0,-22-20 0,1 0 128,0 20-128,-1-20 128,21 0-128,-20 0 128,0 0 0,20 0 0,-20 0 0,-1 21 0,1-1 0,0-20 0,-1 20-128,1-20 128,20 21-128,-20-21 128,0 20-128,20 0 0,-21-20 128,-19 21 0,-1-1-128,21 0 128,-21-20 0,1 20 128,-1-20-128,1 21 0,-21-1 0,20-20 0,-20 20 0,20 1 0,-19-1-128,19 0 128,-20 1-128,0 19 128,0 1-128,21-21 0,-1 21 0,0-21 128,-20 1-128,21-1 0,-21 21 0,20-41 0,1 20 0,-1-20 128,21 20-128,-21 1 0,21-1 0,0 0 128,-1 1-128,1-21 128,20 40-128,0-20 0,0-20 0,0 41 0,0-21 0,0 1 0,0-1-128,21 21 128,-21-21 0,0 0 0,20-20 0,-20 41 0,21-21 0,19 1 0,-19-1 0,-1 0 0,21 1 0,-21-1 0,21 21-128,-1-21 128,-19 0 0,19 21 0,1-21 0,-21 1 0,21 19-128,-21 1 128,1-21 0,-1 21 0,1-1 0,-1-19 0,-20 19 0,20-19 128,1 19-128,19-19 0,-19-1-128,19 0 128,1 1 0,-21-1 0,21 0 0,0 1 0,-1 19 0,-19-19 0,19 19 0,1 1 0,0-1 0,0-19 0,20 19 0,-21 1 0,1-21 0,20 21 0,-20-21 0,-1 21 0,1-21 0,0 1 128,-1 19-128,-19-19 0,19-1-128,1 0 128,0 21 0,-1-21 0,21 21 0,-20-41 0,0 41 0,20-21 0,-21 0-128,1 0 128,20 1 0,-20-1 0,20 0 0,-21 21 128,1-21-128,20 1 0,-20 19 0,-1-19 0,21-1 0,-20 21 0,0-1 0,20 1 0,-20-21 0,-1 21 0,21 0 0,-20-21 0,20 20 0,0 1 0,0-21 0,0 21 0,0 0-128,0-1 128,0-19 0,0 19 0,0 1-128,20 0 128,-20-1 0,0-19 0,0 19 0,0 1 128,0 0-128,21-21 0,-21 20 0,0 1 0,0 0 0,0-1 0,-21 1 0,21 0 0,0-1 0,0 21 0,0-20 0,-20 0 0,20 20 0,0-41 128,0 21-128,0-1 0,-20 1 0,20-1 0,0-19 0,0 40 128,-21-21-128,21 1 0,0 0 0,-20 20 0,0-41 0,20 41 128,-21-41-128,1 21 0,0-21 0,20 1 0,-21 19 0,1-20 0,20 21 0,0-21 0,-20 1 0,20-21 0,-21 20 0,21 0 0,-20 1 0,20-21 0,0 20 0,-20-20 0,20 0 0,-21 0 0,1 0-128,20 0 128,-20 20 0,-1-20 0,1 0 0,0 0 128,-1 0-128,1 21 0,0-1 0,-1 0 0,-19-20 0,-1 21 0,21-1 0,-21 0 0,21 1 0,0-21 0,-1 20 0,-19 0 128,19-20-128,1 21 0,0-21 0,-1 20 128,21-20-128,-20 0 0,0 0 0,20 20 0,-21-20-128,1 0 128,20 0 0,-20 0 0,-1 0 0,1 0 128,0 0-128,-1 0 0,1 0 0,0 0 128,-21 0-128,1 0 0,19 0 0,-19 21 128,-1-21-128,0 0 128,21 20-128,-21-20 0,1 0 0,-1 20 128,0-20-128,21 0 0,-21 20 0,1-20 0,-1 0-128,21 0 128,-21 21 0,21-21 0,-21 0 0,1 20 128,-1-20-128,21 0 0,-41 0 0,20 0 0,0 0 0,1 0 0,-1 0 0,0 0 0,-19 0 0,19 0 0,0 20 0,-20-20 0,0 0 0,0 0 0,-20 0 0,0 0 0,-21 21 0,1-21 128,-1 20-128,0 0 0,1 1 0,-21-1 128,0-20-256,20 20 128,-20 21 0,0-21 0,1-20 0,-1 21 0,0-21 0,0 20 0,-20-20 0,-1 20 0,1-20 0,0 0 128,20 21-128,-41-21 128,21 0 0,0 0 0,0 0 0,-21-21 0,21 21 0,-41 0 0,20 0-128,1-20 128,-1 20-128,-20 0 0,0-20 0,1 20 128,-22-21-128,1 21 128,20 0 0,-20 0 0,0 21 0,0-21 0,-1 20 0,-19 0 128,20 1-128,-1-1 0,1 21-128,0-21 128,0 21-128,0-21 0,-1 0 0,1 1 0,20 19-128,0-20 128,1-20-256,19 21 0,21-1-640,0-20 128,40 0-2304,0 0 129</inkml:trace>
  <inkml:trace contextRef="#ctx0" brushRef="#br0" timeOffset="3">33651 13331 4992,'0'-21'2432,"0"62"-1280,0-61 2560,-21 20-3712,21 0 0,-20 0 128,0-21 0,-1 21 0,1 21 128,-21-21 256,21 0 0,-21 0 128,1 0 0,-1 0 0,0 20-1,1-20-255,-21-20 128,0 20-256,20 0 0,-40 0 0,20 0 0,20 0 0,-40-21 0,20 21-128,0 0 128,-20-20-128,20 20 128,-41 0-128,21 0 0,-21 0 0,21 0 128,0 0-128,0 20 128,-21-20-128,0 0 0,1 0 0,19 0 0,-19 21-128,20-21 128,-1 0-128,1 20 128,0-20-128,-21 0 0,21 0 0,0 0 0,-1 0 0,1 20 0,-21-20 0,21 0 0,0 0 0,0 0 0,-1 0 0,-19 0 0,19 0 0,1 21 0,0-21 0,0 20 0,-1-20 0,1 0 0,-21 0 0,21 0 128,-20 0-128,19 20 128,-19-20-128,-1 21 128,0-1-128,21-20 128,-41 20-128,21-20 128,-1 20-128,-20 1 128,41-21-128,-21 20 128,1-20 0,-1 0 0,0 20-128,1-20 0,-1 21 0,21-21 128,0 0-128,-1 0 0,1 0-128,0 0 128,-1 0 0,22 0 128,-22 0-256,21 0 128,-20 0 0,20 0 0,0 0 0,0-21 0,0 21 0,-20 0 0,20 0 0,-20 0 128,20 0-128,-21 0 0,1 0 0,20 0 128,-20 0-128,20 0 128,0 0-128,0 0 0,0 0 0,0-20 128,0 20-128,20-20 0,-20 20 0,21-21 0,-1 21 0,-20 0 0,0-20 128,0 0 0,21 0 0,-21 20 0,0-21-128,0 1 128,0 0-128,20-1 0,-20-19-128,0 19 128,21-19-128,-1 19 128,0 1-128,-20-21 128,21 21 0,-1-21 0,0 21 0,1-21 0,-1 21 0,1-21 0,19 1-128,-19 20 128,19-21 0,1 0 0,-21 1-128,21-1 128,0 0-128,-21 21 128,21-21 0,-21 1 0,21-1 0,-21 0 0,21 21 0,-21-21 128,21 1-128,-1-1 0,1 1 0,0-1 0,0 0 0,-1 1 0,1-1-128,0 0 128,-1-20 0,-19 21 0,19-21 0,1 20 0,20 1 0,-20-21 0,-1 20 0,1-20 0,-21 20 0,21-20 0,0 21 0,-1-1 0,-19-20 0,19 20 0,-19 1 0,-1-21 0,1 0 0,-1 20 0,21 1 0,-1-1 0,-19 0 0,19 21 0,1-21 0,0 1 0,-21 19 0,21-19 0,-1-1 0,-19 21 0,19-21 0,1 1 0,0 19-128,-1-19 128,1 19 0,0-19 0,-1-1 0,1 0 0,20 1 0,-20-1 0,20 0 0,-20 1 0,20-1 0,-21 1 0,21 19 0,0 1 0,-20-21 0,20 21 0,0 0-128,0-21 128,0 21 0,0-1 0,20-19 0,-20 19 0,21-19-128,-21 19 128,20-19-128,0 19 128,-20-19-128,20 19 128,-20-19 0,21 20 0,-21-1 0,20 1 0,-20-21 0,0 21 0,20 0 0,-20-21 0,0 21 0,0-1 128,0-19-128,21 19 0,-21 1 0,0 0 0,0-1 0,0 1 0,-21 0 0,21-1 0,0 21 0,0-40 0,0 40 0,-20-21 0,20 1 0,-20 0 0,20 0 0,-21-1 0,1 1 0,0 0 128,0-1-128,-1 1 0,-19 0 0,-1-1 0,0 1 0,-20 0 0,21-1-128,-1-19 128,0 19 0,-20 1 0,21-21-128,-1 21 128,0-21-128,1 21 128,-1 0-128,1-1 128,-21 1-128,0 0 128,20 0-128,-20 20 128,0-21-128,20 21 128,-20-20-128,1 0 128,19-1 0,0 1 0,-20 20 0,21-20 0,-21 20 0,0-21 0,0 21-128,0 0 128,0-20-128,0 20 128,-20-20 0,20 20 0,-21-21-128,42 21 128,-42-20 0,21 0 0,0 20 0,-20-21 0,20 21 0,0 0 0,0-20 0,0 20 128,0-20-128,0 20 0,21-21 0,-21 21 0,20 0 0,-20-20 0,0 20 0,21 0 0,-21 0 0,20-20 0,-20 20 0,0 0 0,20-21 0,-19 21 128,-1-20-128,20 20 0,-20-20 0,0 20 128,0-21-128,0 21 128,0-20-128,20 20 0,-40-20 0,20 20 0,0-20 0,21 20 0,-21 0 0,0 0 128,0 0-128,0 0 0,-21 0 0,22 0 128,-22 0-128,1 0 0,20 0 0,0 0 0,0 0 0,0 0 0,0 0 0,0-21 0,0 21 0,0 0 0,0 0 0,-20 0 0,20 0 0,0 21 0,0-21 0,0 0 0,21 20 0,-21-20 128,0 20-128,20 0 128,-20-20-128,20 21 0,-20-21 0,0 20 0,21 0 0,-21 1 0,0-21 0,20 20 0,1 0 0,-21-20 0,20 21 0,0-1 128,1 0-128,-1-20 128,0 21-128,1-1 0,-1 0 0,1 1 128,-21-1-128,20 0 0,-20 1 0,0-1 0,0 0-128,0 21 128,0 0 0,-20-1 0,0 1-128,20 20 128,-21-21-128,-19 1 128,40 0 0,-21 20 128,21-21-128,1 1 0,19 0 0,-20-1 0,20 1 0,1-1 0,-1 1-128,0 0 128,1-21-128,-1 21 128,-20-1-128,20 21 128,-19-20 0,-1 0 0,20-1 0,-20 1 0,20 0 0,1-1 128,-1-20-128,0 1 0,21 19 0,0-40 0,-1 21 0,1-1 0,20 0 0,-20 1 0,-1-1 0,1 0 0,20 21 0,-20-21 128,-1 1-128,21-1 128,0 21-128,-20-21 128,20 21-128,-20-21 128,20 21-128,0-1 0,-20 1 0,20-1 0,-21 1 0,1 0 0,0-21 0,-1 41 128,1-41-128,0 41 128,-1-20-128,1 0 0,20-21 0,-20 21 128,-1-1-128,21 21 0,-20-41 0,20 21 0,-20 0 0,20 20 0,-21-21 0,1 21 0,0-20 0,20 20 0,-21 0 0,21-21 128,0 21 0,-20-20 0,20 20-128,0-20 128,0 20-128,-20-21 0,20 1 0,0 0 0,0-1 0,-21 1 0,21-1 0,0 1 128,-20 0-128,20-1 128,-20 21-128,20-20 0,-21 0 0,21-21 0,-20 21-128,20-21 128,-20 21-128,20-21 128,-20 0 0,20 1 0,-21-1 0,21 0 0,-20 0-128,0 1 128,-1 19 0,1-19 128,0 19-128,-21 1 128,41 0-128,-20-21 128,-1 21-128,-19-21 128,19 21-128,1-1 128,0 1-128,-1 0 0,1-21 0,-21 20 0,21-19 0,0 19 128,-1-19-128,1 19 128,0 1-128,0 0 128,-1-1-128,21 1 0,-20 0 0,0-1 0,20 1 0,0-21 128,-21 21-128,21-1 0,-20 1 0,20 0 0,0-1 0,-20 21 0,20-20 0,0 0 0,0-1 0,-21 1 0,21 0 0,0-1 0,0 1 0,-20-1 0,20-19 0,0 19 0,-20 1 0,20 0 0,-21-21 0,21 21 0,-20-1 0,20 1 0,-20 0 0,20-21 0,0 21-128,-21-1 128,1-19 0,0-1 0,20 20 0,-21 1 0,1-21 0,0 21 0,-21-21 0,21 41 0,-21-20 0,21 0 128,-1-1-256,21 1 128,-20 0 0,0-1 0,0-19 0,20-1 0,-21 20 0,21-19 0,-20-1 0,20 0 0,-20 1 0,-1 19 0,21 1 0,-20-21 0,20 1-128,-41 19 128,21 1-128,0-21 128,-21 21-128,0 0 0,21-21 128,-21 21 0,1-1 0,-1 1 128,0-21 0,-19 0 0,19 21 0,0-21 128,1 1-256,-1-1 0,0-20 0,-20 20 0,21 1 0,-1-1 0,0-20 0,1 20 0,-21 1 0,20-1 0,1-20 0,-1 20 128,0 1-128,1-21 0,-1 20-128,0 0 128,1-20 0,-1 0 0,-20 21-128,20-21 128,1 20-128,-1-20 128,-20 0 0,0 20 128,0 1-128,21-21 0,-1 20 0,0 0 128,-20-20-128,21 20 128,-1-20-256,-20 21 128,0-21-256,21 0 128,-21 0-128,20 0 128,0 0-128,1 0 0,-21 0 256,20-21 0,0 21 128,1 0 0,-21 0-128,20 0 0,-20 0 0,21 0 0,-21-20-128,20 20 0,-20-20 0,0 20 0,20-20 128,1 20 0,-21 0 128,20-21 0,1 21 0,-1 0 0,0 0 0,-20 0 0,21 0 0,-21 21 128,20-21-256,-20 20 0,0 0 0,0-20 0,0 20 0,0 1 0,21-21 0,-21 20 0,0 0 0,20 1 0,-20-1 0,0 0 0,20 1 0,-19-1 0,19 21 0,-20-1 0,20 1 0,-20 0 0,21-1 0,-1 1 0,0 0-256,1-1 128,-1 21 0,0-20 0,1-1 0,-1 21 0,21-20 0,-21 20 0,1 0 128,-1 0 0,0 0 0,1 0 128,-1 0-128,21 0 0,-21 0-128,0 20 128,1-20 0,-1 20 0,21 0 0,-1 1 0,-19-1-128,-1 21 128,21-1-384,-41 1 0,20 20-384,1-21 128,-21 1-256,0-21 0,0 1-640,20-42 1,0-20-1025,-19-20 0</inkml:trace>
  <inkml:trace contextRef="#ctx0" brushRef="#br0" timeOffset="4">21438 5711 6656,'0'0'3328,"0"-21"-3072,-20 1 3456,20 20-3456,0-20 0,-20-1 0,20 21 128,-21-20-384,1-21 0,0 21 384,-21 0 128,0-41-128,-20 40 127,-20-19 1,-20-1 128,-21 21-128,-21-21 128,1 21 0,-20 0 0,-1-1-128,0-19 0,-19 40-128,-1-21 128,0 1-256,0 0 0,0-1 0,-20 1 0,20 20-256,-20-20 0,-21-1 0,21 21 0,-20-20 128,-1 20 0,0 0-128,-19 20 128,19 1 128,-20-1 128,41 0-128,-20 21 128,-1-21-256,41 21 128,-20 0-256,0-1 0,20 21-128,20 0 128,-20 0-128,1 20 0,-1-20 0,20 21 128,-20-1 0,0 0 0,0 21 0,21-21 0,-1 0 0,21 21 128,0 0 0,20-21 0,20 0-128,1 0 128,19 21-128,22-21 0,-1 21 0,20-21 0,21 21-128,-1-1 0,21 1 0,0 0 128,21-1-128,-1-20 0,21 21 0,20-21 128,-1 21-128,1-1 128,21 1-128,19-21 128,1 21 0,20-21 0,20 21-128,0-41 128,41 20-256,-20-20 128,20 0 0,0-20 0,20-1 0,-20 1 128,40-21-128,-20 1 128,1-1 0,-1 0 128,20 1-128,1-1 128,-21 0-128,0-20 128,21 20-256,-1-20 128,-20 0 0,41 21 0,-20-21 0,-1 0 0,21 0 0,0-21 0,0 1 0,20-20 0,-20 19 0,20-19 0,-20-1-128,20-20 128,0 20 0,0-20 0,0 0 0,1 0 0,-1 0-128,20-20 0,-20 20 128,1-20 128,-1 0-256,-20-1 128,-1 1-128,-19-20 128,-1 19 0,-19-19 0,-21 19 0,-21 1 0,1-21 0,-41 1 0,-1-1 0,1 1 0,-40-1 0,-1-40 128,-40 40-128,-1-40 0,-19 20 128,-21-20 0,-41 20 0,0 0 0,-20 0-128,-20-20 128,-41 40-128,-20-20 128,-183 0-384,0 41 0,0 0 0,-1 20 128,22 20 128,-1 1 0,41 19 0,20-19 128,-20-1-256,60 21 128,1-21-896,0 21 128,20-21-2304,21 0 129</inkml:trace>
  <inkml:trace contextRef="#ctx0" brushRef="#br0" timeOffset="5">21072 3414 6272,'-20'0'3072,"20"20"-3072,0-20 3200,20 0-3200,0-20 0,21 20-128,20 0 128,-21-20 0,42-1 0,-1 1 0,0 0 0,1-21 0,-21 21 0,20 0 0,-20-1 128,0 1-128,-20 0 0,-1-21 256,1 21 128,0-1 0,-1-19 128,21-1-128,-20-20 128,20 0-128,0-20 128,-20-21-384,20 21 128,-21-41-256,1 0 128,-21-20-128,1 0 0,-21-21 0,0 21 127,0-41-127,-21 0 128,-19 0-128,-1 0 0,0 0 0,-20 0 0,21 21 0,-1-1 0,0 41-639,21 21 127,0-1-1536,20 41 128</inkml:trace>
  <inkml:trace contextRef="#ctx0" brushRef="#br0" timeOffset="6">1870 1117 8320,'-61'-40'4096,"81"19"-3712,-20 1 4095,0 20-4607,21-20 128,-1 20-128,21-21 128,-21 21 256,21 21 0,-21-1 384,1 41 0,-21 20 384,0 41 0,0 41 0,-41 20 128,21 20-384,-1 21 128,1-21-1024,20-41 128,0 1-2176,41-41 0,-1-21-1024,21-40 1</inkml:trace>
  <inkml:trace contextRef="#ctx0" brushRef="#br0" timeOffset="7">1971 10282 7680,'-41'21'3840,"-20"-42"-3712,61 21 3840,0 0-4096,0-20 0,0-20-256,21-1 0,19-20 512,21-20 0,21-1-256,19 21 128,1-20-128,0 40 128,-1 1 128,-19 19 0,-1 21 0,-20 41 128,0 20 0,-41 20 0,-20 1 0,-20 40 0,-21 20 127,1-20 1,-42 20 0,1 0 0,-21-20-128,21 21 128,-21-42-128,21 1 128,20-21-384,0-20 128,0-40-128,41 19 0,-1-40-256,42 0 0,-1-40 0,21 19 128,20-19-128,20 19 128,0 1 0,-20 0 0,21 20 128,-21 20 0,20 21 0,0 20 128,-20 0-128,0-1 128,0-19-128,0 0 128,20-1-256,21-19 0,-21-21-1152,62-21 1,-1-19-1025,21-21 0</inkml:trace>
  <inkml:trace contextRef="#ctx0" brushRef="#br0" timeOffset="10">23185 11420 4224,'0'0'2048,"-61"0"-896,41-20 2176,0 20-3200,0 0 128,-1-20 256,21 20 0,-20 0-512,20 0 0,-20 0 384,20 0 128,0 0-256,0 0 0,0 0-128,20 20 128,0 0-256,41 1 0,0-1 0,20 0 0,1 21-128,19 0 128,1-1 0,-41-19 0,0 19 0,0 1 0,-41-21 0,-20 21 0,-20 0 0,-41-21 0,0 21 0,0-21 128,0 0-128,20 1 128,1-21-128,19 20 128,21-20-128,41 0 128,0 20-128,20-20 128,20 0-128,20 21 128,-19-21-256,-1 20 0,0-20 0,-20 20 128,-20 1-256,0-1 128,-41 21-128,-41-21 128,-20 21 0,-41-1 128,1-19 0,-21 19 0,-20-19 0,20 19 128,0-19 0,20-1 0,1 0-256,40 1 0,20-1-768,0-20 128,1 0-1024,19 0 128</inkml:trace>
  <inkml:trace contextRef="#ctx0" brushRef="#br0" timeOffset="11">22332 5527 4864,'20'-21'2432,"-20"-19"-1920,0 40 2560,20-21-3072,1 21 0,-21 0 0,20 0 0,0 0 0,1 0 128,-1 0 0,21 21 0,-1-21 0,-19 20 128,-1 0 0,0 1 0,1-1-256,-1 21 128,-20 0-128,0-1 128,0 1-128,0 0 0,0-1-128,0 1 128,20-21 0,-20 21 0,0 0 0,21-21 0,-21 21 0,20-21 0,0 0 0,1 1 0,-21-21 0,20 20 0,0-20 0,-20 20 0,0-20-128,0 21 128,0-21 0,0 0 0,-20-21 0,0 21 0,-1 0 0,-19-20 0,19 0 0,1 20 128,0-21-128,-1 21 0,-19-20 0,19 20 0,1-20-128,0-1 128,-21 1-128,21 0 128,-1 20 0,-19-21 0,19 21-128,1-20 0,-21 0 128,21 20 128,-20-21-128,19 21 0,1 0-128,0 0 128,20-20 0,-21 40 128,1-20-128,20 0 0,0 0 0,-20 0 0,-1 21 0,1-21 128,0 20-128,20 0 0,-41 1 0,21-21 0,-1 20 0,1-20 128,20 20-128,-20-20 128,-1 0 128,21 0 0,21-20 0,-21 20 0,20-41-128,0 21 128,1 0-128,-1-21 128,0 0-256,1 21 0,-21-21 0,20 21 0,-20-21 0,20 1 128,-20 19-128,0-19 128,0 19-128,-20-20 128,20 1-128,-20 40 128,20-21-256,-21 1 0,1 20-640,20 0 128,0 0-1152,0 0 0</inkml:trace>
  <inkml:trace contextRef="#ctx0" brushRef="#br0" timeOffset="12">22658 5771 4736,'0'-21'2304,"-21"-19"-3968,21 40 3200,0 0-3200,0-21 0</inkml:trace>
  <inkml:trace contextRef="#ctx0" brushRef="#br0" timeOffset="13">22556 5670 4992,'0'-20'2432,"0"40"-3328,0-20 4992,0-20-4096,0 20 0,0 0 128,0 0 0,0-20-128,-21 20 128,21 0 0,0 0 128,0 0 0,0 0 0,0 20 0,0-20 0,0 0-128,0 0 128,0 20-128,-20-20 0,20 21 0,0-1 0,-20 0 0,-1 21 0,1-21 0,0 21 0,20 0 0,0 20 128,-21-21-128,21 1 128,21-1-256,-21 21 128,20 0-128,-20 0 128,0 21-128,0-1 0,-20-20 0,-1 20 0,1 1 0,0-21 0,-21 20-256,0-40 128,21 20-640,0-41 128,-1 0-1280,42-40 128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675C-A548-40CE-B1BC-23385D83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027B-F1B0-4930-833F-384007AF3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29B3-365E-482A-B220-5D6B4A9C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5C49-A8F9-4D88-BD9A-5B97321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FFCE-CF70-4794-8034-3E1F8DA2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4A62-8BB3-45E4-9A14-3CAB808F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92F9-81B6-40A3-AC5A-B89DF283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572E-A9FB-422F-8881-8E597BE1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2542B-C074-4769-B66A-3A0CC999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ABEE-DD6C-47B5-B4F9-91680E5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C80D7-8039-4A3F-9C62-4915CBBB8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93C3-BC48-4595-85D8-E01DAEBC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03EE-CE35-4E33-8841-047DAB79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50C2-7461-44EF-9474-D677345D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0407-9637-490B-AAFB-0ACFE246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9DFA-1169-49DF-8094-62A6C2F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54D4-0978-4368-9877-6FB74AE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F5D2-7AE6-4F00-95B9-5AB87969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E6CF-8824-4C8E-B969-D2F745E2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4192-CF19-4CD9-9773-5B1D55B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0381-9262-4377-84B9-6FDF4A9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3087-A17E-4661-9E9A-E28D4C22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B01A-376C-45D5-A999-3BDC014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222D-76F1-4E0A-9004-B0D8ADAB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FC3A-1A2C-4562-85DE-BF60D0CA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06D-381F-42D4-B53C-F8DF392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4F65-7735-442C-95C3-6E960AD7B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D01B1-DBC9-42C2-9269-8BD8AA2C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7401C-8F25-4087-915A-1BA09BA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5143-8460-4ADE-B437-6CE3D793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EFDA-58CA-4DE1-BAD8-0198D709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FDBB-53D1-4EDA-A41B-8B76E11C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F283-96C9-4D4C-B5A3-FB2B6091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97F73-C153-45B8-93D7-5A501F29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368C1-0BC2-43E4-A3D0-EC94E474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5DF9-4B92-4EDB-B3DA-685B1546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3CB15-B3E4-42F2-9E0D-B5DBD44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95DCF-5ABA-4429-8B3D-6C85F1B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1E4E5-E8E2-4357-817A-27E1E8D4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1F06-B8E8-47F2-89D5-EC56349D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431BC-E827-40F2-B292-39C64F7D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127C-2072-4E2B-AF9E-A9670A9C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B782-B7B5-4912-AE5F-BC6F8703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0C7D5-B6BF-4722-91AA-0DEA3B14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01EE4-8540-4677-8090-691790D3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1EE3-5A65-4363-ACFE-2D7F67E3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D25E-F54A-4263-9B24-D520DA5B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DF53-9C2D-43C3-900E-3472E3E8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CF1D4-58CA-4941-A330-F138A58B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42FB-BCE8-450D-8FF4-1069A32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5AC2-6C75-4C98-9D77-2F3C9907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DBFE-3B5B-48F4-9DE2-1A6CFA7C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B3A8-9D41-45AC-A103-E0E4325C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B9AB0-C69E-4D99-8CCE-769AB737F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88A17-C6B1-48E7-B8F8-52A55889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E7F9-B687-445E-AD96-9BC61FB9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7EC90-3446-4448-AD5E-E91A9A54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1016-42A2-4892-B9C5-61C25A62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5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127C9-BC9B-4759-9C11-498845F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949D-A6E6-4F32-B2E0-483E42C6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5626-5C73-4F06-85EF-D4D150E4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5E2A-47F8-4D4F-B063-44C360957E8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C1C5-16DA-4A98-ABF1-838516553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AD40-3701-4292-8DFB-3D485B6F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E7C9-06E1-44D6-B477-ED27E1F1D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698455" cy="4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39804" y="377212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821133" y="483545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262615" y="480627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681949" y="4833047"/>
            <a:ext cx="624696" cy="27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85556" y="3202738"/>
            <a:ext cx="1322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 (CASH)</a:t>
            </a:r>
          </a:p>
          <a:p>
            <a:r>
              <a:rPr lang="en-US" sz="1000" dirty="0"/>
              <a:t>OR</a:t>
            </a:r>
          </a:p>
          <a:p>
            <a:r>
              <a:rPr lang="en-US" sz="1000" dirty="0"/>
              <a:t>C.10:Payment Confirmation (CARD)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C.7:Inventory update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00336" y="4972879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C.9:Add to Log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C.11:Confirmation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C.12:Receipt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7E8381-6B10-4F81-8C0A-9E576F8C6CDB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Transaction Case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9394D-BD27-4FC2-A194-ABBAA04C5F1A}"/>
              </a:ext>
            </a:extLst>
          </p:cNvPr>
          <p:cNvSpPr/>
          <p:nvPr/>
        </p:nvSpPr>
        <p:spPr>
          <a:xfrm>
            <a:off x="476223" y="54997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DF6BE6-34D1-42FD-BB9A-56FCF40E13C6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780511" y="4664858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CE34E1-EFC7-40AD-B2DB-E5F07E16176A}"/>
              </a:ext>
            </a:extLst>
          </p:cNvPr>
          <p:cNvCxnSpPr/>
          <p:nvPr/>
        </p:nvCxnSpPr>
        <p:spPr>
          <a:xfrm flipV="1">
            <a:off x="4631416" y="2944173"/>
            <a:ext cx="892329" cy="17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4EB16-FFA8-4ACF-B1AE-D0D1F29867DD}"/>
              </a:ext>
            </a:extLst>
          </p:cNvPr>
          <p:cNvSpPr txBox="1"/>
          <p:nvPr/>
        </p:nvSpPr>
        <p:spPr>
          <a:xfrm>
            <a:off x="2639950" y="3160110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C.8:Update inventory Confirmation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F0EA06-A0EB-4494-972B-ABB8C4955FF2}"/>
              </a:ext>
            </a:extLst>
          </p:cNvPr>
          <p:cNvCxnSpPr>
            <a:cxnSpLocks/>
          </p:cNvCxnSpPr>
          <p:nvPr/>
        </p:nvCxnSpPr>
        <p:spPr>
          <a:xfrm flipH="1">
            <a:off x="2918765" y="4886469"/>
            <a:ext cx="1201872" cy="7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F93BE8-15E9-40B8-A660-223C288BDAC7}"/>
              </a:ext>
            </a:extLst>
          </p:cNvPr>
          <p:cNvCxnSpPr/>
          <p:nvPr/>
        </p:nvCxnSpPr>
        <p:spPr>
          <a:xfrm flipV="1">
            <a:off x="3145226" y="4886469"/>
            <a:ext cx="1302544" cy="8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68C17-D03F-49BF-A464-E4AF05AA2E97}"/>
              </a:ext>
            </a:extLst>
          </p:cNvPr>
          <p:cNvSpPr txBox="1"/>
          <p:nvPr/>
        </p:nvSpPr>
        <p:spPr>
          <a:xfrm>
            <a:off x="3815923" y="5142398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C.10:log confirmation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8E528-0C65-45B8-8B6F-808662180523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A82257-129B-4E51-82AF-4EC952525225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823ED-2D93-4629-A879-CBF46B5337E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FB26D4-7259-4671-B2D5-11AF309324BB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9DD8BA-F66E-4A50-8EEA-5F8C3966A0F9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649CE4-D327-4444-AA21-BB34BC3CFEAC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info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B6F4F3-BB43-4C35-9279-357CFBB0EB1D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Confirmation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F3A75D-1B9B-4289-AC06-1C6EC4A35D07}"/>
              </a:ext>
            </a:extLst>
          </p:cNvPr>
          <p:cNvSpPr txBox="1"/>
          <p:nvPr/>
        </p:nvSpPr>
        <p:spPr>
          <a:xfrm>
            <a:off x="3849332" y="3854391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C.11:Inventory 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DCC8BE-2943-4C56-9328-246D2D56B2CF}"/>
              </a:ext>
            </a:extLst>
          </p:cNvPr>
          <p:cNvSpPr txBox="1"/>
          <p:nvPr/>
        </p:nvSpPr>
        <p:spPr>
          <a:xfrm>
            <a:off x="3307195" y="3069121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C.12:Update inventory Confirmation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77C286-39C5-4ADD-BDDE-CE528CE9D073}"/>
              </a:ext>
            </a:extLst>
          </p:cNvPr>
          <p:cNvSpPr txBox="1"/>
          <p:nvPr/>
        </p:nvSpPr>
        <p:spPr>
          <a:xfrm>
            <a:off x="2420695" y="5145952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C.11:Add to Log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03B3A4-023E-451C-98ED-48AD9D6D63FC}"/>
              </a:ext>
            </a:extLst>
          </p:cNvPr>
          <p:cNvSpPr txBox="1"/>
          <p:nvPr/>
        </p:nvSpPr>
        <p:spPr>
          <a:xfrm>
            <a:off x="3441698" y="541893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C.12:log confirmation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263718-25EB-4955-8266-044323D31390}"/>
              </a:ext>
            </a:extLst>
          </p:cNvPr>
          <p:cNvSpPr txBox="1"/>
          <p:nvPr/>
        </p:nvSpPr>
        <p:spPr>
          <a:xfrm>
            <a:off x="6601624" y="1904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C.13:Confirmation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D90977A-1623-413D-9828-2ADE23EBB13C}"/>
              </a:ext>
            </a:extLst>
          </p:cNvPr>
          <p:cNvSpPr txBox="1"/>
          <p:nvPr/>
        </p:nvSpPr>
        <p:spPr>
          <a:xfrm>
            <a:off x="3312249" y="150722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C.14:Receipt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D83F05-2053-4BB7-B98F-FF942C657D4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6553F6-179B-4715-ACD1-152A1FB57BEE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4ABD7E-4C64-41B2-A73B-28F26B5E59C2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1C22B9-B3C9-419C-A84A-A09E6F2693F0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432CBE1-8996-4D22-AB5E-F281AFB957C6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6616E60-AD84-41CE-A5A9-9056F564FB9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C.8:Payment Confirmation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396426-5ADD-4CC1-A34D-AE1F3F011BF5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info</a:t>
            </a:r>
          </a:p>
        </p:txBody>
      </p:sp>
    </p:spTree>
    <p:extLst>
      <p:ext uri="{BB962C8B-B14F-4D97-AF65-F5344CB8AC3E}">
        <p14:creationId xmlns:p14="http://schemas.microsoft.com/office/powerpoint/2010/main" val="240968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CF6CF3-75BE-4FA4-AB5B-1A90451CBC59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B960A3-F772-4CC0-A84A-F110F46DC9D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75A027-AC72-4388-B5D9-29B1AB0D3E86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1516EE-19AA-4241-9353-E2F5D11C3959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439A28-03F4-4679-A2F9-F6C488BF2B76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C.3:Update total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F51F56-BABE-40F0-A554-D78B6885A403}"/>
              </a:ext>
            </a:extLst>
          </p:cNvPr>
          <p:cNvSpPr txBox="1"/>
          <p:nvPr/>
        </p:nvSpPr>
        <p:spPr>
          <a:xfrm>
            <a:off x="7825915" y="351124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C.4:Updated Total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D82D0A-05FD-4FA5-A65C-F55D58346726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Financial Transaction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35034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DCAE3B-94F0-43DE-8457-E84A0AFBD686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67B6B0-BE21-4B5C-ABB0-C6DEC01C459A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67200-FB4E-405B-B6C0-D300D3921054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C4859F-DA32-4E2A-92FF-F49468FED96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8855BA-E2EE-4A79-8C96-861D7F9DFBE7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3B2D06E-6166-44EB-8692-4EE29F8FD38B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A4F71-B421-4404-96D3-BE628FAE9C1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AAB43F-73FC-45B7-9510-E3DB30EB6276}"/>
              </a:ext>
            </a:extLst>
          </p:cNvPr>
          <p:cNvSpPr txBox="1"/>
          <p:nvPr/>
        </p:nvSpPr>
        <p:spPr>
          <a:xfrm>
            <a:off x="5193918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Manage Payment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72605C-5258-4E71-A602-4442EF87FFB7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C1CC22-963E-4B2F-90B9-8C89619C2DD7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702414-35C0-4F04-847C-BA5333680DDA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C.4:Push Update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70207E-ED0F-4F4E-9EE5-489108DE4308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E7D17F-F5A7-4B8E-8BFD-73AD2D618EEC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050F22-5186-4DCE-A371-CA8D8A584359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1DCB1C-8FE4-4088-A0DA-60B98741805F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0BD979-FE0F-4F32-AD82-BBEA88809CCD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C.5:Update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9139C-3C24-476F-AA78-3F5C0A535EC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10AEE1-B9D6-49AC-B6CD-365562F81897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System Changes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DED954-CBDD-4B0B-AA6E-BE8A550834FC}"/>
              </a:ext>
            </a:extLst>
          </p:cNvPr>
          <p:cNvSpPr/>
          <p:nvPr/>
        </p:nvSpPr>
        <p:spPr>
          <a:xfrm>
            <a:off x="7731842" y="480513"/>
            <a:ext cx="43309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Payment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stem Case</a:t>
            </a:r>
          </a:p>
        </p:txBody>
      </p:sp>
    </p:spTree>
    <p:extLst>
      <p:ext uri="{BB962C8B-B14F-4D97-AF65-F5344CB8AC3E}">
        <p14:creationId xmlns:p14="http://schemas.microsoft.com/office/powerpoint/2010/main" val="154605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765482" y="34727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8AC41A-1434-432F-BFA6-94F9275CC806}"/>
              </a:ext>
            </a:extLst>
          </p:cNvPr>
          <p:cNvSpPr/>
          <p:nvPr/>
        </p:nvSpPr>
        <p:spPr>
          <a:xfrm>
            <a:off x="3676420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70B8DE-0543-41C2-9753-5C468C322D83}"/>
              </a:ext>
            </a:extLst>
          </p:cNvPr>
          <p:cNvSpPr/>
          <p:nvPr/>
        </p:nvSpPr>
        <p:spPr>
          <a:xfrm>
            <a:off x="6588342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 Acceptor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4CC479-2A32-49B1-BB66-FA599C8C28C9}"/>
              </a:ext>
            </a:extLst>
          </p:cNvPr>
          <p:cNvSpPr/>
          <p:nvPr/>
        </p:nvSpPr>
        <p:spPr>
          <a:xfrm>
            <a:off x="9500264" y="3340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 Reader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319EF-E214-4F85-866B-F6833D5FF6D0}"/>
              </a:ext>
            </a:extLst>
          </p:cNvPr>
          <p:cNvSpPr txBox="1"/>
          <p:nvPr/>
        </p:nvSpPr>
        <p:spPr>
          <a:xfrm>
            <a:off x="711200" y="108818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Receipt</a:t>
            </a:r>
          </a:p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BED97A-48F3-4233-9CB6-85BA60CD6BE7}"/>
              </a:ext>
            </a:extLst>
          </p:cNvPr>
          <p:cNvSpPr txBox="1"/>
          <p:nvPr/>
        </p:nvSpPr>
        <p:spPr>
          <a:xfrm>
            <a:off x="3701477" y="1177082"/>
            <a:ext cx="15725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Barcode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38AE29-10F1-4912-879F-FDDF3D8C5CB8}"/>
              </a:ext>
            </a:extLst>
          </p:cNvPr>
          <p:cNvSpPr txBox="1"/>
          <p:nvPr/>
        </p:nvSpPr>
        <p:spPr>
          <a:xfrm>
            <a:off x="6588342" y="1130169"/>
            <a:ext cx="15725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+Wrinkly Bill</a:t>
            </a:r>
          </a:p>
          <a:p>
            <a:r>
              <a:rPr lang="en-US" sz="1050" dirty="0"/>
              <a:t>-Total Due</a:t>
            </a:r>
          </a:p>
          <a:p>
            <a:r>
              <a:rPr lang="en-US" sz="1050" dirty="0"/>
              <a:t>-Remaining Total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4710BD5-03CB-45DE-9935-685FEC71ED26}"/>
              </a:ext>
            </a:extLst>
          </p:cNvPr>
          <p:cNvSpPr txBox="1"/>
          <p:nvPr/>
        </p:nvSpPr>
        <p:spPr>
          <a:xfrm>
            <a:off x="9500264" y="1093427"/>
            <a:ext cx="148489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-Total Due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-Type (Credit or Debit)</a:t>
            </a:r>
          </a:p>
          <a:p>
            <a:r>
              <a:rPr lang="en-US" sz="1050" dirty="0"/>
              <a:t>-PIN</a:t>
            </a:r>
          </a:p>
          <a:p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E62226-07D5-4F31-BE4D-5E986E9BDEB5}"/>
              </a:ext>
            </a:extLst>
          </p:cNvPr>
          <p:cNvSpPr txBox="1"/>
          <p:nvPr/>
        </p:nvSpPr>
        <p:spPr>
          <a:xfrm>
            <a:off x="765482" y="189101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customer and interacts with to check out.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6FE041-466B-473B-B87E-A8F22B3D7C12}"/>
              </a:ext>
            </a:extLst>
          </p:cNvPr>
          <p:cNvSpPr txBox="1"/>
          <p:nvPr/>
        </p:nvSpPr>
        <p:spPr>
          <a:xfrm>
            <a:off x="3596395" y="18886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Scanning device to allow customers to scan products and add them to the transaction and remove them from inventory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ABE259-5F42-4E78-AA12-8E79BBE622C5}"/>
              </a:ext>
            </a:extLst>
          </p:cNvPr>
          <p:cNvSpPr txBox="1"/>
          <p:nvPr/>
        </p:nvSpPr>
        <p:spPr>
          <a:xfrm>
            <a:off x="6432460" y="1891559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Cash accepting device that the customer interacts with after inputting to use cash payment type that really hates wrinkly bills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458A01-AAAE-47C9-B779-1375B57DEE69}"/>
              </a:ext>
            </a:extLst>
          </p:cNvPr>
          <p:cNvSpPr txBox="1"/>
          <p:nvPr/>
        </p:nvSpPr>
        <p:spPr>
          <a:xfrm>
            <a:off x="9385112" y="1895922"/>
            <a:ext cx="2419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Card reading device that the customer interacts with after inputting to use card payment type and then can use either debit or credit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3D795-8EB1-451C-B77A-FA10EA510A2A}"/>
              </a:ext>
            </a:extLst>
          </p:cNvPr>
          <p:cNvSpPr/>
          <p:nvPr/>
        </p:nvSpPr>
        <p:spPr>
          <a:xfrm>
            <a:off x="3676420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5F8D2-AC4F-482F-AC60-3B47CD3CA5D2}"/>
              </a:ext>
            </a:extLst>
          </p:cNvPr>
          <p:cNvSpPr txBox="1"/>
          <p:nvPr/>
        </p:nvSpPr>
        <p:spPr>
          <a:xfrm>
            <a:off x="3622138" y="362556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</a:t>
            </a:r>
          </a:p>
          <a:p>
            <a:r>
              <a:rPr lang="en-US" sz="1050" dirty="0"/>
              <a:t>+Remove Product</a:t>
            </a:r>
          </a:p>
          <a:p>
            <a:r>
              <a:rPr lang="en-US" sz="1050" dirty="0"/>
              <a:t>+Age verification (Buy BOOOOOOZ)</a:t>
            </a:r>
          </a:p>
          <a:p>
            <a:r>
              <a:rPr lang="en-US" sz="1050" dirty="0"/>
              <a:t>+Manager Verification (enter Konami code)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B0845-1FDB-4924-876E-44DE1361BCCF}"/>
              </a:ext>
            </a:extLst>
          </p:cNvPr>
          <p:cNvSpPr txBox="1"/>
          <p:nvPr/>
        </p:nvSpPr>
        <p:spPr>
          <a:xfrm>
            <a:off x="3676420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manager interacts with to check out and manage inventory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26997-308D-4EEB-96BC-70520D844056}"/>
              </a:ext>
            </a:extLst>
          </p:cNvPr>
          <p:cNvSpPr/>
          <p:nvPr/>
        </p:nvSpPr>
        <p:spPr>
          <a:xfrm>
            <a:off x="648674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Restocker</a:t>
            </a:r>
            <a:r>
              <a:rPr lang="en-US" dirty="0"/>
              <a:t>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B82116-3D38-4412-828A-C0D025DBC64B}"/>
              </a:ext>
            </a:extLst>
          </p:cNvPr>
          <p:cNvSpPr txBox="1"/>
          <p:nvPr/>
        </p:nvSpPr>
        <p:spPr>
          <a:xfrm>
            <a:off x="6432460" y="3625562"/>
            <a:ext cx="2590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+Add Product (Database)</a:t>
            </a:r>
          </a:p>
          <a:p>
            <a:r>
              <a:rPr lang="en-US" sz="1050" dirty="0"/>
              <a:t>+Remove Product (Database)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Restocker</a:t>
            </a:r>
            <a:r>
              <a:rPr lang="en-US" sz="1050" dirty="0"/>
              <a:t> Verification (enter Konami code)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7260E-1D4D-41E9-8322-606C539ED2BC}"/>
              </a:ext>
            </a:extLst>
          </p:cNvPr>
          <p:cNvSpPr txBox="1"/>
          <p:nvPr/>
        </p:nvSpPr>
        <p:spPr>
          <a:xfrm>
            <a:off x="6486742" y="4428397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Graphical User Interface that the </a:t>
            </a:r>
            <a:r>
              <a:rPr lang="en-US" sz="1050" dirty="0" err="1"/>
              <a:t>restoker</a:t>
            </a:r>
            <a:r>
              <a:rPr lang="en-US" sz="1050" dirty="0"/>
              <a:t> interacts with to change out and manage inventory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9DA4F-D7F5-4D59-83B3-5752477BE063}"/>
              </a:ext>
            </a:extLst>
          </p:cNvPr>
          <p:cNvSpPr/>
          <p:nvPr/>
        </p:nvSpPr>
        <p:spPr>
          <a:xfrm>
            <a:off x="9554546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Timer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39ACF-186E-40F4-9E57-D852AE037A90}"/>
              </a:ext>
            </a:extLst>
          </p:cNvPr>
          <p:cNvSpPr txBox="1"/>
          <p:nvPr/>
        </p:nvSpPr>
        <p:spPr>
          <a:xfrm>
            <a:off x="9554546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Timer for printing out the inventory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48426-1DEF-4FC7-B95C-FB4FA2D81E3E}"/>
              </a:ext>
            </a:extLst>
          </p:cNvPr>
          <p:cNvSpPr txBox="1"/>
          <p:nvPr/>
        </p:nvSpPr>
        <p:spPr>
          <a:xfrm>
            <a:off x="941129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Report</a:t>
            </a:r>
          </a:p>
          <a:p>
            <a:r>
              <a:rPr lang="en-US" sz="1050" dirty="0"/>
              <a:t>+Print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23357-3BAF-4748-862E-5CBF84CCC2FD}"/>
              </a:ext>
            </a:extLst>
          </p:cNvPr>
          <p:cNvSpPr/>
          <p:nvPr/>
        </p:nvSpPr>
        <p:spPr>
          <a:xfrm>
            <a:off x="765482" y="28846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F2E34-BEDA-4A41-8911-5C44A21B8FFB}"/>
              </a:ext>
            </a:extLst>
          </p:cNvPr>
          <p:cNvSpPr txBox="1"/>
          <p:nvPr/>
        </p:nvSpPr>
        <p:spPr>
          <a:xfrm>
            <a:off x="711200" y="3625562"/>
            <a:ext cx="2590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Credit</a:t>
            </a:r>
          </a:p>
          <a:p>
            <a:r>
              <a:rPr lang="en-US" sz="1050" dirty="0"/>
              <a:t>+</a:t>
            </a:r>
            <a:r>
              <a:rPr lang="en-US" sz="1050" dirty="0" err="1"/>
              <a:t>Auth</a:t>
            </a:r>
            <a:r>
              <a:rPr lang="en-US" sz="1050" dirty="0"/>
              <a:t> Debit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E26670-612C-4596-9523-F23332FBD343}"/>
              </a:ext>
            </a:extLst>
          </p:cNvPr>
          <p:cNvSpPr txBox="1"/>
          <p:nvPr/>
        </p:nvSpPr>
        <p:spPr>
          <a:xfrm>
            <a:off x="765482" y="4428397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BANK to verify the credit or debit card.</a:t>
            </a:r>
          </a:p>
        </p:txBody>
      </p:sp>
    </p:spTree>
    <p:extLst>
      <p:ext uri="{BB962C8B-B14F-4D97-AF65-F5344CB8AC3E}">
        <p14:creationId xmlns:p14="http://schemas.microsoft.com/office/powerpoint/2010/main" val="167481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549427-0E96-4D90-B045-CA95C980E10A}"/>
              </a:ext>
            </a:extLst>
          </p:cNvPr>
          <p:cNvSpPr/>
          <p:nvPr/>
        </p:nvSpPr>
        <p:spPr>
          <a:xfrm>
            <a:off x="625633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7FB02-F1B6-46FC-A7F2-AFA56E0ABA52}"/>
              </a:ext>
            </a:extLst>
          </p:cNvPr>
          <p:cNvSpPr/>
          <p:nvPr/>
        </p:nvSpPr>
        <p:spPr>
          <a:xfrm>
            <a:off x="3562120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249265-8D42-417F-BB05-469A29AA5A95}"/>
              </a:ext>
            </a:extLst>
          </p:cNvPr>
          <p:cNvSpPr/>
          <p:nvPr/>
        </p:nvSpPr>
        <p:spPr>
          <a:xfrm>
            <a:off x="6498607" y="340757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C8885-003D-46DF-AFCD-C2B9147A2081}"/>
              </a:ext>
            </a:extLst>
          </p:cNvPr>
          <p:cNvSpPr txBox="1"/>
          <p:nvPr/>
        </p:nvSpPr>
        <p:spPr>
          <a:xfrm>
            <a:off x="625633" y="4328488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+Select Payment Method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414EE-8D36-4BFE-88EC-E56A0318C6CA}"/>
              </a:ext>
            </a:extLst>
          </p:cNvPr>
          <p:cNvSpPr txBox="1"/>
          <p:nvPr/>
        </p:nvSpPr>
        <p:spPr>
          <a:xfrm>
            <a:off x="3472877" y="4176088"/>
            <a:ext cx="207931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+View Inventory</a:t>
            </a:r>
          </a:p>
          <a:p>
            <a:r>
              <a:rPr lang="en-US" sz="1050" dirty="0"/>
              <a:t>+Update Inventory Quantity /</a:t>
            </a:r>
          </a:p>
          <a:p>
            <a:r>
              <a:rPr lang="en-US" sz="1050" dirty="0"/>
              <a:t>+Add New Product / </a:t>
            </a:r>
          </a:p>
          <a:p>
            <a:r>
              <a:rPr lang="en-US" sz="1050" dirty="0"/>
              <a:t>+Remove Product /</a:t>
            </a:r>
          </a:p>
          <a:p>
            <a:r>
              <a:rPr lang="en-US" sz="1050" dirty="0"/>
              <a:t>-Product ID</a:t>
            </a:r>
          </a:p>
          <a:p>
            <a:r>
              <a:rPr lang="en-US" sz="1050" dirty="0"/>
              <a:t>-Product Description</a:t>
            </a:r>
          </a:p>
          <a:p>
            <a:r>
              <a:rPr lang="en-US" sz="1050" dirty="0"/>
              <a:t>-Product Quantity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3C5F9-82F7-4327-A1DB-1EE91E9B3CA3}"/>
              </a:ext>
            </a:extLst>
          </p:cNvPr>
          <p:cNvSpPr txBox="1"/>
          <p:nvPr/>
        </p:nvSpPr>
        <p:spPr>
          <a:xfrm>
            <a:off x="6498606" y="4153724"/>
            <a:ext cx="2304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Daily Log</a:t>
            </a:r>
          </a:p>
          <a:p>
            <a:r>
              <a:rPr lang="en-US" sz="1050" dirty="0"/>
              <a:t>+Upload Transaction Data to database</a:t>
            </a:r>
          </a:p>
          <a:p>
            <a:r>
              <a:rPr lang="en-US" sz="1050" dirty="0"/>
              <a:t>-Time stamp of transaction</a:t>
            </a:r>
          </a:p>
          <a:p>
            <a:r>
              <a:rPr lang="en-US" sz="1050" dirty="0"/>
              <a:t>-Transaction Log Vector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D64E-ECE5-43E2-8074-A144B92FC0B7}"/>
              </a:ext>
            </a:extLst>
          </p:cNvPr>
          <p:cNvSpPr/>
          <p:nvPr/>
        </p:nvSpPr>
        <p:spPr>
          <a:xfrm>
            <a:off x="649762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46415-F169-49C6-9E79-49338A7E51FB}"/>
              </a:ext>
            </a:extLst>
          </p:cNvPr>
          <p:cNvSpPr/>
          <p:nvPr/>
        </p:nvSpPr>
        <p:spPr>
          <a:xfrm>
            <a:off x="9433618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95E0E3-9FE6-47B0-807A-DAE482D8030D}"/>
              </a:ext>
            </a:extLst>
          </p:cNvPr>
          <p:cNvSpPr/>
          <p:nvPr/>
        </p:nvSpPr>
        <p:spPr>
          <a:xfrm>
            <a:off x="625633" y="52163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0B8449-0DA5-4A7B-A7F0-F11CC8DF8BCB}"/>
              </a:ext>
            </a:extLst>
          </p:cNvPr>
          <p:cNvSpPr txBox="1"/>
          <p:nvPr/>
        </p:nvSpPr>
        <p:spPr>
          <a:xfrm>
            <a:off x="625633" y="1267788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-Product ID</a:t>
            </a:r>
          </a:p>
          <a:p>
            <a:r>
              <a:rPr lang="en-US" sz="1050" dirty="0"/>
              <a:t>-Name</a:t>
            </a:r>
          </a:p>
          <a:p>
            <a:r>
              <a:rPr lang="en-US" sz="1050" dirty="0"/>
              <a:t>-Price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EB5BB1-2D90-4286-ADF5-A746480238DD}"/>
              </a:ext>
            </a:extLst>
          </p:cNvPr>
          <p:cNvSpPr txBox="1"/>
          <p:nvPr/>
        </p:nvSpPr>
        <p:spPr>
          <a:xfrm>
            <a:off x="6448493" y="1262426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+Calculate Subtotal</a:t>
            </a:r>
          </a:p>
          <a:p>
            <a:r>
              <a:rPr lang="en-US" sz="1050" dirty="0"/>
              <a:t>+Calculate Tax</a:t>
            </a:r>
          </a:p>
          <a:p>
            <a:r>
              <a:rPr lang="en-US" sz="1050" dirty="0"/>
              <a:t>+Calculate Total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927D4-1D5D-48DE-962A-627BC04F30C0}"/>
              </a:ext>
            </a:extLst>
          </p:cNvPr>
          <p:cNvSpPr txBox="1"/>
          <p:nvPr/>
        </p:nvSpPr>
        <p:spPr>
          <a:xfrm>
            <a:off x="9401145" y="1262426"/>
            <a:ext cx="20793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+Approval</a:t>
            </a:r>
          </a:p>
          <a:p>
            <a:r>
              <a:rPr lang="en-US" sz="1050" dirty="0"/>
              <a:t>+Generate Confirmation #</a:t>
            </a:r>
          </a:p>
          <a:p>
            <a:r>
              <a:rPr lang="en-US" sz="1050" dirty="0"/>
              <a:t>-Credit Card #</a:t>
            </a:r>
          </a:p>
          <a:p>
            <a:r>
              <a:rPr lang="en-US" sz="1050" dirty="0"/>
              <a:t>-Confirmation #</a:t>
            </a:r>
          </a:p>
          <a:p>
            <a:r>
              <a:rPr lang="en-US" sz="1050" dirty="0"/>
              <a:t>-PIN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D26435-338F-480D-97EB-42BAC41865C0}"/>
              </a:ext>
            </a:extLst>
          </p:cNvPr>
          <p:cNvSpPr txBox="1"/>
          <p:nvPr/>
        </p:nvSpPr>
        <p:spPr>
          <a:xfrm>
            <a:off x="623207" y="2205257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holds product information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FCB151-6EAE-4578-9E93-5031AC0730BB}"/>
              </a:ext>
            </a:extLst>
          </p:cNvPr>
          <p:cNvSpPr txBox="1"/>
          <p:nvPr/>
        </p:nvSpPr>
        <p:spPr>
          <a:xfrm>
            <a:off x="6469507" y="2143786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maintains financial data for current  transaction, calculate running totals including tax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4B6D5-B4AB-4C04-B394-632F97D6F220}"/>
              </a:ext>
            </a:extLst>
          </p:cNvPr>
          <p:cNvSpPr txBox="1"/>
          <p:nvPr/>
        </p:nvSpPr>
        <p:spPr>
          <a:xfrm>
            <a:off x="9401145" y="2144464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verifies card information with the bank and receives and sends data from bank for card approval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687C3-4071-4EB5-9038-EFAF9CA44900}"/>
              </a:ext>
            </a:extLst>
          </p:cNvPr>
          <p:cNvSpPr txBox="1"/>
          <p:nvPr/>
        </p:nvSpPr>
        <p:spPr>
          <a:xfrm>
            <a:off x="62320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prompts user to select a payment type and then proceeds to pass the customer to card or cash interface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64C1D-BB87-4A25-82C2-BA96D84E0B3D}"/>
              </a:ext>
            </a:extLst>
          </p:cNvPr>
          <p:cNvSpPr txBox="1"/>
          <p:nvPr/>
        </p:nvSpPr>
        <p:spPr>
          <a:xfrm>
            <a:off x="3483687" y="5585702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 that allows the manager to update and modify product information such as adding a new product and changing quantity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0372C6-FAE8-41DE-915E-646BC18172D5}"/>
              </a:ext>
            </a:extLst>
          </p:cNvPr>
          <p:cNvSpPr txBox="1"/>
          <p:nvPr/>
        </p:nvSpPr>
        <p:spPr>
          <a:xfrm>
            <a:off x="6497623" y="5595707"/>
            <a:ext cx="223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Entity that stores every transaction throughout the day and prints the daily log when requested by manager or at end of day routine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582BE-E80B-4006-9256-674064669EB0}"/>
              </a:ext>
            </a:extLst>
          </p:cNvPr>
          <p:cNvSpPr/>
          <p:nvPr/>
        </p:nvSpPr>
        <p:spPr>
          <a:xfrm>
            <a:off x="9479086" y="3422486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32384-A384-4D27-80D0-708FF0789E80}"/>
              </a:ext>
            </a:extLst>
          </p:cNvPr>
          <p:cNvSpPr txBox="1"/>
          <p:nvPr/>
        </p:nvSpPr>
        <p:spPr>
          <a:xfrm>
            <a:off x="9479086" y="4168636"/>
            <a:ext cx="20793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+Verify Valid Product  Barcode</a:t>
            </a:r>
          </a:p>
          <a:p>
            <a:r>
              <a:rPr lang="en-US" sz="1050" dirty="0"/>
              <a:t>+Confirm Product Removal</a:t>
            </a:r>
          </a:p>
          <a:p>
            <a:r>
              <a:rPr lang="en-US" sz="1050" dirty="0"/>
              <a:t>+Request Product 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814864-515F-4EE5-B43D-6A9EEAACD239}"/>
              </a:ext>
            </a:extLst>
          </p:cNvPr>
          <p:cNvSpPr txBox="1"/>
          <p:nvPr/>
        </p:nvSpPr>
        <p:spPr>
          <a:xfrm>
            <a:off x="9401145" y="4914786"/>
            <a:ext cx="223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Central processing location where data requests are maintained and passed through to other classes</a:t>
            </a:r>
          </a:p>
        </p:txBody>
      </p:sp>
    </p:spTree>
    <p:extLst>
      <p:ext uri="{BB962C8B-B14F-4D97-AF65-F5344CB8AC3E}">
        <p14:creationId xmlns:p14="http://schemas.microsoft.com/office/powerpoint/2010/main" val="410172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78710-4A45-4F44-ADED-376E93AFC9AF}"/>
              </a:ext>
            </a:extLst>
          </p:cNvPr>
          <p:cNvSpPr/>
          <p:nvPr/>
        </p:nvSpPr>
        <p:spPr>
          <a:xfrm>
            <a:off x="525820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Restocking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3CB9C-418F-4FD3-813D-50D881CD2AB6}"/>
              </a:ext>
            </a:extLst>
          </p:cNvPr>
          <p:cNvSpPr txBox="1"/>
          <p:nvPr/>
        </p:nvSpPr>
        <p:spPr>
          <a:xfrm>
            <a:off x="525820" y="1077593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+Return </a:t>
            </a:r>
            <a:r>
              <a:rPr lang="en-US" sz="1050" dirty="0" err="1"/>
              <a:t>Restcking</a:t>
            </a:r>
            <a:r>
              <a:rPr lang="en-US" sz="1050" dirty="0"/>
              <a:t>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CA81D-DD2A-4337-B3C8-035E43FE736F}"/>
              </a:ext>
            </a:extLst>
          </p:cNvPr>
          <p:cNvSpPr txBox="1"/>
          <p:nvPr/>
        </p:nvSpPr>
        <p:spPr>
          <a:xfrm>
            <a:off x="510549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Holds restocking message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0FAAD4-6A5A-4B46-9FCB-A6A63554FC33}"/>
              </a:ext>
            </a:extLst>
          </p:cNvPr>
          <p:cNvSpPr/>
          <p:nvPr/>
        </p:nvSpPr>
        <p:spPr>
          <a:xfrm>
            <a:off x="3253171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verify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3A361-9CE6-4019-855A-89B9C343695A}"/>
              </a:ext>
            </a:extLst>
          </p:cNvPr>
          <p:cNvSpPr txBox="1"/>
          <p:nvPr/>
        </p:nvSpPr>
        <p:spPr>
          <a:xfrm>
            <a:off x="3253171" y="1077593"/>
            <a:ext cx="2079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+Send CC info to bank</a:t>
            </a:r>
          </a:p>
          <a:p>
            <a:r>
              <a:rPr lang="en-US" sz="1050" dirty="0"/>
              <a:t>+Send DC info to bank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5A8F1-6692-42DA-A6AA-B3530646E3B0}"/>
              </a:ext>
            </a:extLst>
          </p:cNvPr>
          <p:cNvSpPr txBox="1"/>
          <p:nvPr/>
        </p:nvSpPr>
        <p:spPr>
          <a:xfrm>
            <a:off x="3237900" y="1991916"/>
            <a:ext cx="2235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Interacts with the bank.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3AD37-132E-429F-98C5-81355B61F8CA}"/>
              </a:ext>
            </a:extLst>
          </p:cNvPr>
          <p:cNvSpPr/>
          <p:nvPr/>
        </p:nvSpPr>
        <p:spPr>
          <a:xfrm>
            <a:off x="5896163" y="33144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084C6-01A6-44DE-AC02-63F1E68FCD2F}"/>
              </a:ext>
            </a:extLst>
          </p:cNvPr>
          <p:cNvSpPr txBox="1"/>
          <p:nvPr/>
        </p:nvSpPr>
        <p:spPr>
          <a:xfrm>
            <a:off x="5896163" y="1077593"/>
            <a:ext cx="207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+Print 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F4E02-4226-4F3D-A889-C08CA84AA63C}"/>
              </a:ext>
            </a:extLst>
          </p:cNvPr>
          <p:cNvSpPr txBox="1"/>
          <p:nvPr/>
        </p:nvSpPr>
        <p:spPr>
          <a:xfrm>
            <a:off x="5880892" y="1991916"/>
            <a:ext cx="223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Prints product inventory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18704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698455" cy="40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39804" y="377212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821133" y="483545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262615" y="480627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681949" y="4833047"/>
            <a:ext cx="624696" cy="27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C.9:Payment </a:t>
            </a:r>
            <a:r>
              <a:rPr lang="en-US" sz="1000" dirty="0" err="1"/>
              <a:t>Conf</a:t>
            </a:r>
            <a:endParaRPr lang="en-US" sz="10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85556" y="3202738"/>
            <a:ext cx="13224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Confirmation (CASH)</a:t>
            </a:r>
          </a:p>
          <a:p>
            <a:r>
              <a:rPr lang="en-US" sz="1000" dirty="0"/>
              <a:t>OR</a:t>
            </a:r>
          </a:p>
          <a:p>
            <a:r>
              <a:rPr lang="en-US" sz="1000" dirty="0"/>
              <a:t>C.10:Payment Confirmation (CARD)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C.7:Inventory update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00336" y="4972879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C.9:Add to Log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C.11:Confirmation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C.12:Receipt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7E8381-6B10-4F81-8C0A-9E576F8C6CDB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Successful Transaction Case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49394D-BD27-4FC2-A194-ABBAA04C5F1A}"/>
              </a:ext>
            </a:extLst>
          </p:cNvPr>
          <p:cNvSpPr/>
          <p:nvPr/>
        </p:nvSpPr>
        <p:spPr>
          <a:xfrm>
            <a:off x="476223" y="549975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EDF6BE6-34D1-42FD-BB9A-56FCF40E13C6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2780511" y="4664858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6CE34E1-EFC7-40AD-B2DB-E5F07E16176A}"/>
              </a:ext>
            </a:extLst>
          </p:cNvPr>
          <p:cNvCxnSpPr/>
          <p:nvPr/>
        </p:nvCxnSpPr>
        <p:spPr>
          <a:xfrm flipV="1">
            <a:off x="4631416" y="2944173"/>
            <a:ext cx="892329" cy="172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9A4EB16-FFA8-4ACF-B1AE-D0D1F29867DD}"/>
              </a:ext>
            </a:extLst>
          </p:cNvPr>
          <p:cNvSpPr txBox="1"/>
          <p:nvPr/>
        </p:nvSpPr>
        <p:spPr>
          <a:xfrm>
            <a:off x="2639950" y="3160110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C.8:Update inventory Confirmation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5F0EA06-A0EB-4494-972B-ABB8C4955FF2}"/>
              </a:ext>
            </a:extLst>
          </p:cNvPr>
          <p:cNvCxnSpPr>
            <a:cxnSpLocks/>
          </p:cNvCxnSpPr>
          <p:nvPr/>
        </p:nvCxnSpPr>
        <p:spPr>
          <a:xfrm flipH="1">
            <a:off x="2918765" y="4886469"/>
            <a:ext cx="1201872" cy="72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F93BE8-15E9-40B8-A660-223C288BDAC7}"/>
              </a:ext>
            </a:extLst>
          </p:cNvPr>
          <p:cNvCxnSpPr/>
          <p:nvPr/>
        </p:nvCxnSpPr>
        <p:spPr>
          <a:xfrm flipV="1">
            <a:off x="3145226" y="4886469"/>
            <a:ext cx="1302544" cy="8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68C17-D03F-49BF-A464-E4AF05AA2E97}"/>
              </a:ext>
            </a:extLst>
          </p:cNvPr>
          <p:cNvSpPr txBox="1"/>
          <p:nvPr/>
        </p:nvSpPr>
        <p:spPr>
          <a:xfrm>
            <a:off x="3815923" y="5142398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C.10:log confirmation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0D8E528-0C65-45B8-8B6F-808662180523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7A82257-129B-4E51-82AF-4EC952525225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66823ED-2D93-4629-A879-CBF46B5337E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BFB26D4-7259-4671-B2D5-11AF309324BB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99DD8BA-F66E-4A50-8EEA-5F8C3966A0F9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4649CE4-D327-4444-AA21-BB34BC3CFEAC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info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B6F4F3-BB43-4C35-9279-357CFBB0EB1D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Confirmation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3F3A75D-1B9B-4289-AC06-1C6EC4A35D07}"/>
              </a:ext>
            </a:extLst>
          </p:cNvPr>
          <p:cNvSpPr txBox="1"/>
          <p:nvPr/>
        </p:nvSpPr>
        <p:spPr>
          <a:xfrm>
            <a:off x="3849332" y="3854391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C.11:Inventory 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DCC8BE-2943-4C56-9328-246D2D56B2CF}"/>
              </a:ext>
            </a:extLst>
          </p:cNvPr>
          <p:cNvSpPr txBox="1"/>
          <p:nvPr/>
        </p:nvSpPr>
        <p:spPr>
          <a:xfrm>
            <a:off x="3307195" y="3069121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C.12:Update inventory Confirmation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D77C286-39C5-4ADD-BDDE-CE528CE9D073}"/>
              </a:ext>
            </a:extLst>
          </p:cNvPr>
          <p:cNvSpPr txBox="1"/>
          <p:nvPr/>
        </p:nvSpPr>
        <p:spPr>
          <a:xfrm>
            <a:off x="2420695" y="5145952"/>
            <a:ext cx="10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C.11:Add to Log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03B3A4-023E-451C-98ED-48AD9D6D63FC}"/>
              </a:ext>
            </a:extLst>
          </p:cNvPr>
          <p:cNvSpPr txBox="1"/>
          <p:nvPr/>
        </p:nvSpPr>
        <p:spPr>
          <a:xfrm>
            <a:off x="3441698" y="541893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C.12:log confirmation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1263718-25EB-4955-8266-044323D31390}"/>
              </a:ext>
            </a:extLst>
          </p:cNvPr>
          <p:cNvSpPr txBox="1"/>
          <p:nvPr/>
        </p:nvSpPr>
        <p:spPr>
          <a:xfrm>
            <a:off x="6601624" y="1904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C.13:Confirmation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D90977A-1623-413D-9828-2ADE23EBB13C}"/>
              </a:ext>
            </a:extLst>
          </p:cNvPr>
          <p:cNvSpPr txBox="1"/>
          <p:nvPr/>
        </p:nvSpPr>
        <p:spPr>
          <a:xfrm>
            <a:off x="3312249" y="150722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C.14:Receipt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D83F05-2053-4BB7-B98F-FF942C657D4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6553F6-179B-4715-ACD1-152A1FB57BEE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4ABD7E-4C64-41B2-A73B-28F26B5E59C2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1C22B9-B3C9-419C-A84A-A09E6F2693F0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432CBE1-8996-4D22-AB5E-F281AFB957C6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6616E60-AD84-41CE-A5A9-9056F564FB9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C.8:Payment Confirmation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396426-5ADD-4CC1-A34D-AE1F3F011BF5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info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8E493FB-AEF3-462F-B940-A0765B62DAF4}"/>
                  </a:ext>
                </a:extLst>
              </p14:cNvPr>
              <p14:cNvContentPartPr/>
              <p14:nvPr/>
            </p14:nvContentPartPr>
            <p14:xfrm>
              <a:off x="-73267" y="73142"/>
              <a:ext cx="12114360" cy="6693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8E493FB-AEF3-462F-B940-A0765B62DA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9027" y="67022"/>
                <a:ext cx="12126240" cy="67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3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B0AFC-B580-4384-899F-41C59D687BD3}"/>
              </a:ext>
            </a:extLst>
          </p:cNvPr>
          <p:cNvSpPr/>
          <p:nvPr/>
        </p:nvSpPr>
        <p:spPr>
          <a:xfrm>
            <a:off x="6996055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6465092" y="4798770"/>
            <a:ext cx="1683107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193918" y="3429420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614025" y="510484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975871" y="4927620"/>
            <a:ext cx="1322897" cy="8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7"/>
            <a:ext cx="1404526" cy="91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883B6AB-F2DB-45DE-9F73-092697D3A323}"/>
              </a:ext>
            </a:extLst>
          </p:cNvPr>
          <p:cNvSpPr txBox="1"/>
          <p:nvPr/>
        </p:nvSpPr>
        <p:spPr>
          <a:xfrm>
            <a:off x="6396385" y="549975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78604" y="342942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1AE6EE-462C-49F7-8559-34D069A77743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Payment Failure Case</a:t>
            </a:r>
          </a:p>
        </p:txBody>
      </p:sp>
    </p:spTree>
    <p:extLst>
      <p:ext uri="{BB962C8B-B14F-4D97-AF65-F5344CB8AC3E}">
        <p14:creationId xmlns:p14="http://schemas.microsoft.com/office/powerpoint/2010/main" val="200931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9DD4-8C41-414B-9283-E22DCCDF9398}"/>
              </a:ext>
            </a:extLst>
          </p:cNvPr>
          <p:cNvSpPr/>
          <p:nvPr/>
        </p:nvSpPr>
        <p:spPr>
          <a:xfrm>
            <a:off x="5312948" y="405262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24085-B9F9-4499-BADB-D90FF498AAF4}"/>
              </a:ext>
            </a:extLst>
          </p:cNvPr>
          <p:cNvSpPr/>
          <p:nvPr/>
        </p:nvSpPr>
        <p:spPr>
          <a:xfrm>
            <a:off x="3479272" y="590336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Card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5C9D6-FDCA-473F-A40E-F72E33838180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465092" y="2948025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1A63FF-DDAD-4489-BC8A-D203689BD6F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65092" y="4798770"/>
            <a:ext cx="1175464" cy="61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D64059-580A-4F92-908A-D49B34FBE1C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4631416" y="4798770"/>
            <a:ext cx="1833676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90098" y="122613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B.8:Confirm Transaction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C.1:Confirmation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163312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C.2:Checkout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F909DC-AC1F-4000-A390-1A9482CE58EC}"/>
              </a:ext>
            </a:extLst>
          </p:cNvPr>
          <p:cNvCxnSpPr>
            <a:cxnSpLocks/>
          </p:cNvCxnSpPr>
          <p:nvPr/>
        </p:nvCxnSpPr>
        <p:spPr>
          <a:xfrm>
            <a:off x="6308585" y="3097407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EB0ED46-8EF4-4F95-81F6-3983BE27F01B}"/>
              </a:ext>
            </a:extLst>
          </p:cNvPr>
          <p:cNvSpPr txBox="1"/>
          <p:nvPr/>
        </p:nvSpPr>
        <p:spPr>
          <a:xfrm>
            <a:off x="5252698" y="383229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 Get Payment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C954F59-FFCC-424B-B490-BA7F3075E495}"/>
              </a:ext>
            </a:extLst>
          </p:cNvPr>
          <p:cNvCxnSpPr>
            <a:cxnSpLocks/>
          </p:cNvCxnSpPr>
          <p:nvPr/>
        </p:nvCxnSpPr>
        <p:spPr>
          <a:xfrm flipH="1">
            <a:off x="4546527" y="4936887"/>
            <a:ext cx="1404525" cy="82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31B570-34BF-40B9-B790-871B07707F73}"/>
              </a:ext>
            </a:extLst>
          </p:cNvPr>
          <p:cNvSpPr txBox="1"/>
          <p:nvPr/>
        </p:nvSpPr>
        <p:spPr>
          <a:xfrm>
            <a:off x="4344461" y="510484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5AAFE5-D4ED-42C1-B0DF-92F9FE2B8057}"/>
              </a:ext>
            </a:extLst>
          </p:cNvPr>
          <p:cNvSpPr txBox="1"/>
          <p:nvPr/>
        </p:nvSpPr>
        <p:spPr>
          <a:xfrm>
            <a:off x="7124539" y="48418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C.4:Get Payment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F1827DD-EB6E-4B8D-A6E3-6C606EE51119}"/>
              </a:ext>
            </a:extLst>
          </p:cNvPr>
          <p:cNvCxnSpPr>
            <a:cxnSpLocks/>
          </p:cNvCxnSpPr>
          <p:nvPr/>
        </p:nvCxnSpPr>
        <p:spPr>
          <a:xfrm>
            <a:off x="6721579" y="4853122"/>
            <a:ext cx="585066" cy="32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44DC92-F6C1-4C73-BF9D-77D2FF4C2866}"/>
              </a:ext>
            </a:extLst>
          </p:cNvPr>
          <p:cNvCxnSpPr>
            <a:cxnSpLocks/>
          </p:cNvCxnSpPr>
          <p:nvPr/>
        </p:nvCxnSpPr>
        <p:spPr>
          <a:xfrm flipV="1">
            <a:off x="5076749" y="4951701"/>
            <a:ext cx="1366258" cy="81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AE9049-695F-44A1-9DD3-175E1C376860}"/>
              </a:ext>
            </a:extLst>
          </p:cNvPr>
          <p:cNvCxnSpPr>
            <a:cxnSpLocks/>
          </p:cNvCxnSpPr>
          <p:nvPr/>
        </p:nvCxnSpPr>
        <p:spPr>
          <a:xfrm flipH="1" flipV="1">
            <a:off x="6465093" y="4936888"/>
            <a:ext cx="841552" cy="39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252307D-07FF-42CA-9212-934E070EAE07}"/>
              </a:ext>
            </a:extLst>
          </p:cNvPr>
          <p:cNvSpPr txBox="1"/>
          <p:nvPr/>
        </p:nvSpPr>
        <p:spPr>
          <a:xfrm>
            <a:off x="5416123" y="548918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EACF8D-7DE0-44C2-A04B-A5D47615FB28}"/>
              </a:ext>
            </a:extLst>
          </p:cNvPr>
          <p:cNvCxnSpPr>
            <a:cxnSpLocks/>
          </p:cNvCxnSpPr>
          <p:nvPr/>
        </p:nvCxnSpPr>
        <p:spPr>
          <a:xfrm flipV="1">
            <a:off x="6642202" y="3097407"/>
            <a:ext cx="0" cy="79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FF9F1-9955-4BB7-8CD8-950BC5A8BB53}"/>
              </a:ext>
            </a:extLst>
          </p:cNvPr>
          <p:cNvSpPr txBox="1"/>
          <p:nvPr/>
        </p:nvSpPr>
        <p:spPr>
          <a:xfrm>
            <a:off x="6690098" y="3185392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C.6:Payment FAILURE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90098" y="15256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C.7:Payment Failure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C.8:Show payment Failure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8770918" y="29955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7892492" y="3320939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6ED566-5378-4F55-BDB0-4BC77FF86DB3}"/>
              </a:ext>
            </a:extLst>
          </p:cNvPr>
          <p:cNvSpPr txBox="1"/>
          <p:nvPr/>
        </p:nvSpPr>
        <p:spPr>
          <a:xfrm>
            <a:off x="874436" y="283426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D.1:New Payment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BAFB9-9044-4240-8BE4-A22D38266EA5}"/>
              </a:ext>
            </a:extLst>
          </p:cNvPr>
          <p:cNvCxnSpPr>
            <a:cxnSpLocks/>
          </p:cNvCxnSpPr>
          <p:nvPr/>
        </p:nvCxnSpPr>
        <p:spPr>
          <a:xfrm flipH="1">
            <a:off x="466020" y="705792"/>
            <a:ext cx="48370" cy="557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F6789-3B12-4AB4-8B1B-8DF09257BA0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54712" y="6276440"/>
            <a:ext cx="302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C1A335-1B6D-4FDA-A28F-332C745A096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7498" y="705792"/>
            <a:ext cx="1693158" cy="1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8BBE1-4FA9-4BE5-92E8-D0D3AA145347}"/>
              </a:ext>
            </a:extLst>
          </p:cNvPr>
          <p:cNvCxnSpPr/>
          <p:nvPr/>
        </p:nvCxnSpPr>
        <p:spPr>
          <a:xfrm flipH="1">
            <a:off x="387706" y="628527"/>
            <a:ext cx="195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FFA054D-CF11-472A-AA1B-6D771230F6D9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D.4:Inventory update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4CB69D-E7CB-481F-94B7-00A98E838CA2}"/>
              </a:ext>
            </a:extLst>
          </p:cNvPr>
          <p:cNvSpPr txBox="1"/>
          <p:nvPr/>
        </p:nvSpPr>
        <p:spPr>
          <a:xfrm>
            <a:off x="2840499" y="3075477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D.5:Update inventory Confirmation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1F593E-BFA9-45CB-B47C-D8D0B9169396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09C3BE-BD07-4CA9-B498-09B0A5E09BD1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C89F1F-5BC1-40D2-95C2-8809A7ECE703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57E0200-0B31-4FA5-9C9E-D40E4DAAB463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FFBB1BB-71BD-43F8-A8B4-9C2694403ED6}"/>
              </a:ext>
            </a:extLst>
          </p:cNvPr>
          <p:cNvSpPr txBox="1"/>
          <p:nvPr/>
        </p:nvSpPr>
        <p:spPr>
          <a:xfrm>
            <a:off x="5414332" y="56228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D.6:Payment WIN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E52270-D151-4FC5-92FF-7536E79C43E7}"/>
              </a:ext>
            </a:extLst>
          </p:cNvPr>
          <p:cNvSpPr txBox="1"/>
          <p:nvPr/>
        </p:nvSpPr>
        <p:spPr>
          <a:xfrm>
            <a:off x="6701408" y="350230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D.7:Payment WIN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DB7906-8707-434D-ADAF-92DCD8CE7F4F}"/>
              </a:ext>
            </a:extLst>
          </p:cNvPr>
          <p:cNvSpPr txBox="1"/>
          <p:nvPr/>
        </p:nvSpPr>
        <p:spPr>
          <a:xfrm>
            <a:off x="6690098" y="18267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D.8:Confirmation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2A9A058-2447-4193-9E26-C90573F33451}"/>
              </a:ext>
            </a:extLst>
          </p:cNvPr>
          <p:cNvSpPr txBox="1"/>
          <p:nvPr/>
        </p:nvSpPr>
        <p:spPr>
          <a:xfrm>
            <a:off x="3284652" y="1444461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D.9: Receipt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4CD4BC-BECD-4F8A-A4C0-F2033F15BC46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Alternate Payment Case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BD681DB-52B0-47E3-8311-2ED54D9DE4A5}"/>
              </a:ext>
            </a:extLst>
          </p:cNvPr>
          <p:cNvSpPr/>
          <p:nvPr/>
        </p:nvSpPr>
        <p:spPr>
          <a:xfrm>
            <a:off x="810768" y="5270267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C7BBE8-F374-47DC-8A8A-E22ECAF4D335}"/>
              </a:ext>
            </a:extLst>
          </p:cNvPr>
          <p:cNvCxnSpPr>
            <a:cxnSpLocks/>
          </p:cNvCxnSpPr>
          <p:nvPr/>
        </p:nvCxnSpPr>
        <p:spPr>
          <a:xfrm flipV="1">
            <a:off x="3115056" y="4061372"/>
            <a:ext cx="1850905" cy="120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17B2A2-EA34-4662-A3DC-07D8F8F98DAA}"/>
              </a:ext>
            </a:extLst>
          </p:cNvPr>
          <p:cNvCxnSpPr>
            <a:cxnSpLocks/>
          </p:cNvCxnSpPr>
          <p:nvPr/>
        </p:nvCxnSpPr>
        <p:spPr>
          <a:xfrm flipV="1">
            <a:off x="4965961" y="2944174"/>
            <a:ext cx="557784" cy="11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DADBE3A-33AD-4024-BAFA-EC3E60A4ABA6}"/>
              </a:ext>
            </a:extLst>
          </p:cNvPr>
          <p:cNvSpPr txBox="1"/>
          <p:nvPr/>
        </p:nvSpPr>
        <p:spPr>
          <a:xfrm>
            <a:off x="2169409" y="50233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D.6:Transaction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F796BC-AFDA-4E2C-9B42-8BE8D1FD3FE5}"/>
              </a:ext>
            </a:extLst>
          </p:cNvPr>
          <p:cNvSpPr txBox="1"/>
          <p:nvPr/>
        </p:nvSpPr>
        <p:spPr>
          <a:xfrm>
            <a:off x="3154526" y="518528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D.7:Log confirmation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D6B90-A6ED-4B6F-8E38-7C3482C03925}"/>
              </a:ext>
            </a:extLst>
          </p:cNvPr>
          <p:cNvCxnSpPr>
            <a:cxnSpLocks/>
          </p:cNvCxnSpPr>
          <p:nvPr/>
        </p:nvCxnSpPr>
        <p:spPr>
          <a:xfrm flipH="1">
            <a:off x="4066742" y="4018043"/>
            <a:ext cx="851091" cy="57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1B1C8E-0487-4D9E-9DC6-B80B3C85E496}"/>
              </a:ext>
            </a:extLst>
          </p:cNvPr>
          <p:cNvCxnSpPr/>
          <p:nvPr/>
        </p:nvCxnSpPr>
        <p:spPr>
          <a:xfrm flipV="1">
            <a:off x="4214002" y="4133088"/>
            <a:ext cx="751959" cy="53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9157374-ADE5-40DD-A897-EB39A5B589EB}"/>
              </a:ext>
            </a:extLst>
          </p:cNvPr>
          <p:cNvSpPr/>
          <p:nvPr/>
        </p:nvSpPr>
        <p:spPr>
          <a:xfrm>
            <a:off x="7160258" y="520724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Cash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39FDB85-681A-4ED7-B096-C79D8E2139B3}"/>
              </a:ext>
            </a:extLst>
          </p:cNvPr>
          <p:cNvCxnSpPr>
            <a:cxnSpLocks/>
          </p:cNvCxnSpPr>
          <p:nvPr/>
        </p:nvCxnSpPr>
        <p:spPr>
          <a:xfrm flipH="1" flipV="1">
            <a:off x="6465092" y="4936888"/>
            <a:ext cx="563437" cy="33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473C9E-476F-440A-B572-016F7F450C9C}"/>
              </a:ext>
            </a:extLst>
          </p:cNvPr>
          <p:cNvSpPr txBox="1"/>
          <p:nvPr/>
        </p:nvSpPr>
        <p:spPr>
          <a:xfrm>
            <a:off x="6089644" y="522180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C.5:Payment Fail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777B47A-055A-4BC4-92EF-F7BD6280BBF7}"/>
              </a:ext>
            </a:extLst>
          </p:cNvPr>
          <p:cNvSpPr/>
          <p:nvPr/>
        </p:nvSpPr>
        <p:spPr>
          <a:xfrm>
            <a:off x="9560966" y="4999828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Bank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E01934F-3819-4218-B304-B3036FCA9CE3}"/>
              </a:ext>
            </a:extLst>
          </p:cNvPr>
          <p:cNvCxnSpPr/>
          <p:nvPr/>
        </p:nvCxnSpPr>
        <p:spPr>
          <a:xfrm>
            <a:off x="5683910" y="6649515"/>
            <a:ext cx="0" cy="10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D8DBE6-5D0C-4A6B-959F-92F2C6512838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10713110" y="5745978"/>
            <a:ext cx="0" cy="1013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6248F0B-93B2-4F56-A957-8AFBD3D1A0D8}"/>
              </a:ext>
            </a:extLst>
          </p:cNvPr>
          <p:cNvCxnSpPr/>
          <p:nvPr/>
        </p:nvCxnSpPr>
        <p:spPr>
          <a:xfrm>
            <a:off x="10592410" y="5850996"/>
            <a:ext cx="0" cy="85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F4F6ABE-62F4-469D-97B1-0B2E33E9AB75}"/>
              </a:ext>
            </a:extLst>
          </p:cNvPr>
          <p:cNvCxnSpPr/>
          <p:nvPr/>
        </p:nvCxnSpPr>
        <p:spPr>
          <a:xfrm flipV="1">
            <a:off x="10833811" y="5872832"/>
            <a:ext cx="0" cy="83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656C572-D62C-4872-B991-EFB3595A1DC0}"/>
              </a:ext>
            </a:extLst>
          </p:cNvPr>
          <p:cNvSpPr txBox="1"/>
          <p:nvPr/>
        </p:nvSpPr>
        <p:spPr>
          <a:xfrm>
            <a:off x="10833810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D.3:Payment info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6B52B2-9364-490D-92B8-42B4374B7488}"/>
              </a:ext>
            </a:extLst>
          </p:cNvPr>
          <p:cNvSpPr txBox="1"/>
          <p:nvPr/>
        </p:nvSpPr>
        <p:spPr>
          <a:xfrm>
            <a:off x="9533826" y="6136816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D.4:Payment Confirmation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B723361-2828-45EB-B445-1562A240440A}"/>
              </a:ext>
            </a:extLst>
          </p:cNvPr>
          <p:cNvSpPr/>
          <p:nvPr/>
        </p:nvSpPr>
        <p:spPr>
          <a:xfrm>
            <a:off x="7129889" y="6022894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&lt;&lt;logic&gt;&gt;</a:t>
            </a:r>
          </a:p>
          <a:p>
            <a:pPr algn="ctr"/>
            <a:r>
              <a:rPr lang="en-US" dirty="0"/>
              <a:t>Payment Verification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79BF7FE-84FC-4A03-A42A-720132316342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5683910" y="6395969"/>
            <a:ext cx="1445979" cy="36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CCA58C-C6AC-4CCB-A791-7552A529679A}"/>
              </a:ext>
            </a:extLst>
          </p:cNvPr>
          <p:cNvCxnSpPr>
            <a:cxnSpLocks/>
          </p:cNvCxnSpPr>
          <p:nvPr/>
        </p:nvCxnSpPr>
        <p:spPr>
          <a:xfrm flipV="1">
            <a:off x="5881143" y="6336871"/>
            <a:ext cx="1147386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6F5A6D-F2D6-4DC5-B2A0-59189EDCA298}"/>
              </a:ext>
            </a:extLst>
          </p:cNvPr>
          <p:cNvCxnSpPr>
            <a:cxnSpLocks/>
          </p:cNvCxnSpPr>
          <p:nvPr/>
        </p:nvCxnSpPr>
        <p:spPr>
          <a:xfrm flipH="1">
            <a:off x="5799509" y="6500110"/>
            <a:ext cx="1229020" cy="26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25EF487-E367-4D28-BCD9-4A25B63078CA}"/>
              </a:ext>
            </a:extLst>
          </p:cNvPr>
          <p:cNvCxnSpPr>
            <a:cxnSpLocks/>
          </p:cNvCxnSpPr>
          <p:nvPr/>
        </p:nvCxnSpPr>
        <p:spPr>
          <a:xfrm flipH="1" flipV="1">
            <a:off x="9434177" y="6630089"/>
            <a:ext cx="1278934" cy="12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6FEB7D9-11E4-42DC-8A8F-D96A69A4BB4C}"/>
              </a:ext>
            </a:extLst>
          </p:cNvPr>
          <p:cNvSpPr txBox="1"/>
          <p:nvPr/>
        </p:nvSpPr>
        <p:spPr>
          <a:xfrm>
            <a:off x="6342596" y="6540310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D.5:Payment Confirmation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DDF670-1267-4558-AC15-4C5957DEA96E}"/>
              </a:ext>
            </a:extLst>
          </p:cNvPr>
          <p:cNvSpPr txBox="1"/>
          <p:nvPr/>
        </p:nvSpPr>
        <p:spPr>
          <a:xfrm>
            <a:off x="5849245" y="616549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D.2:Payment info</a:t>
            </a:r>
          </a:p>
        </p:txBody>
      </p:sp>
    </p:spTree>
    <p:extLst>
      <p:ext uri="{BB962C8B-B14F-4D97-AF65-F5344CB8AC3E}">
        <p14:creationId xmlns:p14="http://schemas.microsoft.com/office/powerpoint/2010/main" val="26056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Customer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900B8D-C176-4B7E-A8D7-81CDB3EA9222}"/>
              </a:ext>
            </a:extLst>
          </p:cNvPr>
          <p:cNvSpPr/>
          <p:nvPr/>
        </p:nvSpPr>
        <p:spPr>
          <a:xfrm>
            <a:off x="1505712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Scanner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252967-7D47-44CD-AF82-9232EE3DD75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856" y="1181405"/>
            <a:ext cx="0" cy="10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A53A6-A276-4F08-834D-BCC2A2371C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10000" y="2574950"/>
            <a:ext cx="1502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DFD170-F77C-474F-A5EF-3B24A0F9DE37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92BC3-A617-4825-A9C0-8D2B625DD78A}"/>
              </a:ext>
            </a:extLst>
          </p:cNvPr>
          <p:cNvSpPr/>
          <p:nvPr/>
        </p:nvSpPr>
        <p:spPr>
          <a:xfrm>
            <a:off x="9560966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Financial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4B7754-AA9F-4E2D-BF39-B424395D7B7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312249" y="21463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A.1:Start checkout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A.2:Scan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34D4A7-E8D5-4AC5-ABCE-8B52E05E1E7B}"/>
              </a:ext>
            </a:extLst>
          </p:cNvPr>
          <p:cNvCxnSpPr>
            <a:cxnSpLocks/>
          </p:cNvCxnSpPr>
          <p:nvPr/>
        </p:nvCxnSpPr>
        <p:spPr>
          <a:xfrm>
            <a:off x="2472538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CCD071-D570-4306-B135-5E94A48CE1B3}"/>
              </a:ext>
            </a:extLst>
          </p:cNvPr>
          <p:cNvSpPr txBox="1"/>
          <p:nvPr/>
        </p:nvSpPr>
        <p:spPr>
          <a:xfrm>
            <a:off x="1357871" y="156828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 Scan Items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D91685-BA28-4036-9DD7-243163E5F36A}"/>
              </a:ext>
            </a:extLst>
          </p:cNvPr>
          <p:cNvCxnSpPr>
            <a:cxnSpLocks/>
          </p:cNvCxnSpPr>
          <p:nvPr/>
        </p:nvCxnSpPr>
        <p:spPr>
          <a:xfrm>
            <a:off x="392094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70B3467-8EBF-4685-BDE0-781328562D7D}"/>
              </a:ext>
            </a:extLst>
          </p:cNvPr>
          <p:cNvSpPr txBox="1"/>
          <p:nvPr/>
        </p:nvSpPr>
        <p:spPr>
          <a:xfrm>
            <a:off x="8054036" y="223969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B.3:Item Codes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A85C3E-6076-4BB8-BC70-8B07BCA42D47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F7CBB7D-43D4-435F-9C19-6B3BE0B361D9}"/>
              </a:ext>
            </a:extLst>
          </p:cNvPr>
          <p:cNvSpPr txBox="1"/>
          <p:nvPr/>
        </p:nvSpPr>
        <p:spPr>
          <a:xfrm>
            <a:off x="4021502" y="225790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B.2:Item Codes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F37E159-C97F-4CD4-99DF-3D2DD24A876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17236" y="2948024"/>
            <a:ext cx="3095874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270B129-5144-43F5-B183-07F84164810A}"/>
              </a:ext>
            </a:extLst>
          </p:cNvPr>
          <p:cNvSpPr txBox="1"/>
          <p:nvPr/>
        </p:nvSpPr>
        <p:spPr>
          <a:xfrm>
            <a:off x="6635238" y="1424459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B.7:List of </a:t>
            </a:r>
            <a:r>
              <a:rPr lang="en-US" sz="1000" dirty="0" err="1"/>
              <a:t>items&amp;total</a:t>
            </a:r>
            <a:endParaRPr lang="en-US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9940D36-4187-44C9-B67D-D22F137D3E9B}"/>
              </a:ext>
            </a:extLst>
          </p:cNvPr>
          <p:cNvSpPr txBox="1"/>
          <p:nvPr/>
        </p:nvSpPr>
        <p:spPr>
          <a:xfrm>
            <a:off x="3284393" y="116968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B.8:Output Item List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61EDE4-192D-4927-AC3D-7C957786264B}"/>
              </a:ext>
            </a:extLst>
          </p:cNvPr>
          <p:cNvSpPr txBox="1"/>
          <p:nvPr/>
        </p:nvSpPr>
        <p:spPr>
          <a:xfrm>
            <a:off x="8047330" y="263596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B.4:Item List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9FB65-4CA1-4111-A396-FF225E6DD52E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1A88FF-9651-44E4-8D87-39809F7876AD}"/>
              </a:ext>
            </a:extLst>
          </p:cNvPr>
          <p:cNvSpPr txBox="1"/>
          <p:nvPr/>
        </p:nvSpPr>
        <p:spPr>
          <a:xfrm>
            <a:off x="3284652" y="70534"/>
            <a:ext cx="2081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C.1:Cancel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2BFD44-477D-4254-8CF5-E07A05BE86CB}"/>
              </a:ext>
            </a:extLst>
          </p:cNvPr>
          <p:cNvSpPr txBox="1"/>
          <p:nvPr/>
        </p:nvSpPr>
        <p:spPr>
          <a:xfrm>
            <a:off x="5548254" y="157185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C.2:Cancel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8558F3-C6FD-47A0-9FF9-79EF92DA43B7}"/>
              </a:ext>
            </a:extLst>
          </p:cNvPr>
          <p:cNvCxnSpPr>
            <a:cxnSpLocks/>
          </p:cNvCxnSpPr>
          <p:nvPr/>
        </p:nvCxnSpPr>
        <p:spPr>
          <a:xfrm>
            <a:off x="7717536" y="2903085"/>
            <a:ext cx="2995574" cy="106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E3CBC9-B0CF-478E-9B24-D6BE0C8BFB8D}"/>
              </a:ext>
            </a:extLst>
          </p:cNvPr>
          <p:cNvCxnSpPr>
            <a:cxnSpLocks/>
          </p:cNvCxnSpPr>
          <p:nvPr/>
        </p:nvCxnSpPr>
        <p:spPr>
          <a:xfrm flipH="1" flipV="1">
            <a:off x="7653637" y="3055612"/>
            <a:ext cx="2508540" cy="9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9167" y="1730567"/>
            <a:ext cx="1491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C.7:Transaction canceled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321D9-3562-4722-AAAD-635B500E5417}"/>
              </a:ext>
            </a:extLst>
          </p:cNvPr>
          <p:cNvSpPr txBox="1"/>
          <p:nvPr/>
        </p:nvSpPr>
        <p:spPr>
          <a:xfrm>
            <a:off x="3292128" y="1318403"/>
            <a:ext cx="1572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C.8:Reset screen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9D88D-7B7E-48FF-8C04-DACE63C50FBE}"/>
              </a:ext>
            </a:extLst>
          </p:cNvPr>
          <p:cNvSpPr txBox="1"/>
          <p:nvPr/>
        </p:nvSpPr>
        <p:spPr>
          <a:xfrm>
            <a:off x="9083193" y="322120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B.5:List of items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978D32-FB5E-45AD-9890-4E1FE4CAA0CC}"/>
              </a:ext>
            </a:extLst>
          </p:cNvPr>
          <p:cNvSpPr txBox="1"/>
          <p:nvPr/>
        </p:nvSpPr>
        <p:spPr>
          <a:xfrm>
            <a:off x="8228063" y="348691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B.6:Total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70B3DC-FA73-4486-B807-4A4040CD3E4D}"/>
              </a:ext>
            </a:extLst>
          </p:cNvPr>
          <p:cNvSpPr txBox="1"/>
          <p:nvPr/>
        </p:nvSpPr>
        <p:spPr>
          <a:xfrm>
            <a:off x="8046557" y="210123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C.3:Clear Items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F89CF6-91F2-4B2D-8DD2-CE2E4F993CCB}"/>
              </a:ext>
            </a:extLst>
          </p:cNvPr>
          <p:cNvSpPr txBox="1"/>
          <p:nvPr/>
        </p:nvSpPr>
        <p:spPr>
          <a:xfrm>
            <a:off x="8028105" y="2735883"/>
            <a:ext cx="1379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C.4:Clear Items done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AD6965-C355-47D9-A1DD-97D6A57E350B}"/>
              </a:ext>
            </a:extLst>
          </p:cNvPr>
          <p:cNvSpPr txBox="1"/>
          <p:nvPr/>
        </p:nvSpPr>
        <p:spPr>
          <a:xfrm>
            <a:off x="9583976" y="336485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C.5:Clear totals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88B416-B065-4FA8-99C0-2D29F1D3D396}"/>
              </a:ext>
            </a:extLst>
          </p:cNvPr>
          <p:cNvSpPr txBox="1"/>
          <p:nvPr/>
        </p:nvSpPr>
        <p:spPr>
          <a:xfrm>
            <a:off x="8228063" y="371440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C.6:Clear Confirm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709E6A-B7EC-4D98-831F-BC16EAE48A48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Cancel Transaction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78640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Restocker</a:t>
            </a:r>
            <a:r>
              <a:rPr lang="en-US" dirty="0"/>
              <a:t>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3858128" y="3585277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Inventory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884453" y="3018138"/>
            <a:ext cx="10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C.4:Change Inventory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6631" y="1690876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C.5:Confirm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Restocking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12663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Timer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7770408" y="212782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A.3:Inventory List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2759931" y="3018138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A.2:List Inventory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1505712" y="405261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Manage Inventory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2646546" y="2890121"/>
            <a:ext cx="2501038" cy="10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069770" y="3018138"/>
            <a:ext cx="2296116" cy="94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2657856" y="2944173"/>
            <a:ext cx="2643782" cy="110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213380" y="1528098"/>
            <a:ext cx="1060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A.1:Time to Print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Invent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ory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0850D1-3A46-4C14-90B7-553BE84F6AD1}"/>
              </a:ext>
            </a:extLst>
          </p:cNvPr>
          <p:cNvSpPr/>
          <p:nvPr/>
        </p:nvSpPr>
        <p:spPr>
          <a:xfrm>
            <a:off x="9252183" y="219802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4E234A-6D47-4750-90B4-5404410D3923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flipH="1">
            <a:off x="7617236" y="2571098"/>
            <a:ext cx="1634947" cy="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FCC1F6-9959-45AD-9116-791B5F12F080}"/>
              </a:ext>
            </a:extLst>
          </p:cNvPr>
          <p:cNvCxnSpPr>
            <a:cxnSpLocks/>
          </p:cNvCxnSpPr>
          <p:nvPr/>
        </p:nvCxnSpPr>
        <p:spPr>
          <a:xfrm flipV="1">
            <a:off x="7770408" y="2409420"/>
            <a:ext cx="1198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798B23-443D-432A-9E9C-DA801668830D}"/>
              </a:ext>
            </a:extLst>
          </p:cNvPr>
          <p:cNvSpPr txBox="1"/>
          <p:nvPr/>
        </p:nvSpPr>
        <p:spPr>
          <a:xfrm>
            <a:off x="4010528" y="3737677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A.3:Inventory List</a:t>
            </a:r>
          </a:p>
        </p:txBody>
      </p:sp>
    </p:spTree>
    <p:extLst>
      <p:ext uri="{BB962C8B-B14F-4D97-AF65-F5344CB8AC3E}">
        <p14:creationId xmlns:p14="http://schemas.microsoft.com/office/powerpoint/2010/main" val="207979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2BB5BF9-BC78-494E-967E-C0B05358B38D}"/>
              </a:ext>
            </a:extLst>
          </p:cNvPr>
          <p:cNvSpPr txBox="1"/>
          <p:nvPr/>
        </p:nvSpPr>
        <p:spPr>
          <a:xfrm>
            <a:off x="4579396" y="404613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C.3:Print Log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FDE27C-126B-48BE-ABE0-8507A25A798E}"/>
              </a:ext>
            </a:extLst>
          </p:cNvPr>
          <p:cNvSpPr txBox="1"/>
          <p:nvPr/>
        </p:nvSpPr>
        <p:spPr>
          <a:xfrm>
            <a:off x="3619372" y="3427250"/>
            <a:ext cx="105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C.4:Print Confirmation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A08F80-B247-4A3E-8DE1-CE8F038CE53F}"/>
              </a:ext>
            </a:extLst>
          </p:cNvPr>
          <p:cNvSpPr/>
          <p:nvPr/>
        </p:nvSpPr>
        <p:spPr>
          <a:xfrm>
            <a:off x="2200656" y="5339309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Transaction Log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0F3311F-71C5-4C11-9493-ABAB7B43E49D}"/>
              </a:ext>
            </a:extLst>
          </p:cNvPr>
          <p:cNvCxnSpPr>
            <a:cxnSpLocks/>
          </p:cNvCxnSpPr>
          <p:nvPr/>
        </p:nvCxnSpPr>
        <p:spPr>
          <a:xfrm flipV="1">
            <a:off x="3425167" y="2948025"/>
            <a:ext cx="1664915" cy="19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D5C623-5685-4C69-9022-25793F5DE064}"/>
              </a:ext>
            </a:extLst>
          </p:cNvPr>
          <p:cNvCxnSpPr>
            <a:cxnSpLocks/>
          </p:cNvCxnSpPr>
          <p:nvPr/>
        </p:nvCxnSpPr>
        <p:spPr>
          <a:xfrm flipH="1">
            <a:off x="3738067" y="3043995"/>
            <a:ext cx="1673105" cy="206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099296E-A6EA-4411-B36D-93A346DA0812}"/>
              </a:ext>
            </a:extLst>
          </p:cNvPr>
          <p:cNvCxnSpPr>
            <a:cxnSpLocks/>
          </p:cNvCxnSpPr>
          <p:nvPr/>
        </p:nvCxnSpPr>
        <p:spPr>
          <a:xfrm flipV="1">
            <a:off x="3292335" y="2948025"/>
            <a:ext cx="2020613" cy="2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741875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64F677-23E2-4C5A-BC62-59851C531414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Print Transaction Log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2A2871-7911-49D3-BF13-87400ADE5AF5}"/>
              </a:ext>
            </a:extLst>
          </p:cNvPr>
          <p:cNvSpPr txBox="1"/>
          <p:nvPr/>
        </p:nvSpPr>
        <p:spPr>
          <a:xfrm>
            <a:off x="7770408" y="2127824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C.5:Transaction log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864972-E21C-4BB7-B19A-B53B495A32B9}"/>
              </a:ext>
            </a:extLst>
          </p:cNvPr>
          <p:cNvSpPr/>
          <p:nvPr/>
        </p:nvSpPr>
        <p:spPr>
          <a:xfrm>
            <a:off x="9252183" y="2198023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Printer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7DAACA-3C7C-4772-9704-2A0975DB01FD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617236" y="2571098"/>
            <a:ext cx="1634947" cy="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8A6B40-CDBC-4DE5-B7B1-CAA448DE7A2A}"/>
              </a:ext>
            </a:extLst>
          </p:cNvPr>
          <p:cNvCxnSpPr>
            <a:cxnSpLocks/>
          </p:cNvCxnSpPr>
          <p:nvPr/>
        </p:nvCxnSpPr>
        <p:spPr>
          <a:xfrm flipV="1">
            <a:off x="7770408" y="2409420"/>
            <a:ext cx="11980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7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3611C-9A81-4FD4-BA87-158FABEC9B1F}"/>
              </a:ext>
            </a:extLst>
          </p:cNvPr>
          <p:cNvSpPr/>
          <p:nvPr/>
        </p:nvSpPr>
        <p:spPr>
          <a:xfrm>
            <a:off x="5312948" y="351130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/>
              <a:t>Manager Screen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099317A8-3BF3-4898-8314-ED1761263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656" y="267005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88D28B-59D2-4CB6-9F52-DABCCC75E4CB}"/>
              </a:ext>
            </a:extLst>
          </p:cNvPr>
          <p:cNvSpPr/>
          <p:nvPr/>
        </p:nvSpPr>
        <p:spPr>
          <a:xfrm>
            <a:off x="5312948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&lt;&lt;Control&gt;&gt;</a:t>
            </a:r>
          </a:p>
          <a:p>
            <a:pPr algn="ctr"/>
            <a:r>
              <a:rPr lang="en-US" dirty="0"/>
              <a:t>Control Hub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B5CFB5-5B81-4303-B2D9-E4003BB4D10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115056" y="724205"/>
            <a:ext cx="2197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7DF7E8-5903-415C-908E-F16E7AE2898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465092" y="1097280"/>
            <a:ext cx="0" cy="110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CC791E-3A04-41B5-BD5A-9A587AEBD000}"/>
              </a:ext>
            </a:extLst>
          </p:cNvPr>
          <p:cNvCxnSpPr>
            <a:cxnSpLocks/>
          </p:cNvCxnSpPr>
          <p:nvPr/>
        </p:nvCxnSpPr>
        <p:spPr>
          <a:xfrm>
            <a:off x="3115056" y="460858"/>
            <a:ext cx="196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2E63BE-2404-40CA-BF24-3ABD859BA4AD}"/>
              </a:ext>
            </a:extLst>
          </p:cNvPr>
          <p:cNvSpPr txBox="1"/>
          <p:nvPr/>
        </p:nvSpPr>
        <p:spPr>
          <a:xfrm>
            <a:off x="3284652" y="62073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A.1:Press Manager Button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8DFD80-5A03-4E15-9262-B8B32CD19C1B}"/>
              </a:ext>
            </a:extLst>
          </p:cNvPr>
          <p:cNvCxnSpPr>
            <a:cxnSpLocks/>
          </p:cNvCxnSpPr>
          <p:nvPr/>
        </p:nvCxnSpPr>
        <p:spPr>
          <a:xfrm flipH="1">
            <a:off x="3145226" y="1004677"/>
            <a:ext cx="1931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7B9B9B-2D87-4385-BACD-1FBC86073453}"/>
              </a:ext>
            </a:extLst>
          </p:cNvPr>
          <p:cNvSpPr txBox="1"/>
          <p:nvPr/>
        </p:nvSpPr>
        <p:spPr>
          <a:xfrm>
            <a:off x="3284652" y="1007326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A.2:Ask for code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7B92831-73C9-4271-8465-5CEA2D874784}"/>
              </a:ext>
            </a:extLst>
          </p:cNvPr>
          <p:cNvCxnSpPr>
            <a:cxnSpLocks/>
          </p:cNvCxnSpPr>
          <p:nvPr/>
        </p:nvCxnSpPr>
        <p:spPr>
          <a:xfrm flipV="1">
            <a:off x="6642202" y="1236270"/>
            <a:ext cx="0" cy="85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80C95E-B9D7-4B44-ADB2-11F2E5EE01F0}"/>
              </a:ext>
            </a:extLst>
          </p:cNvPr>
          <p:cNvCxnSpPr>
            <a:cxnSpLocks/>
          </p:cNvCxnSpPr>
          <p:nvPr/>
        </p:nvCxnSpPr>
        <p:spPr>
          <a:xfrm>
            <a:off x="6277979" y="1236269"/>
            <a:ext cx="0" cy="8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C1FF6AB-213B-4BB6-98DD-DAA70391EC0E}"/>
              </a:ext>
            </a:extLst>
          </p:cNvPr>
          <p:cNvSpPr txBox="1"/>
          <p:nvPr/>
        </p:nvSpPr>
        <p:spPr>
          <a:xfrm>
            <a:off x="6646631" y="1541472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B.3:Code Confirm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2D3C39-5213-4F6E-A9EA-DA40CFC55040}"/>
              </a:ext>
            </a:extLst>
          </p:cNvPr>
          <p:cNvSpPr txBox="1"/>
          <p:nvPr/>
        </p:nvSpPr>
        <p:spPr>
          <a:xfrm>
            <a:off x="3284652" y="223084"/>
            <a:ext cx="1565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B.1:Code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BF93-489E-473E-8DEB-94383873BFB7}"/>
              </a:ext>
            </a:extLst>
          </p:cNvPr>
          <p:cNvSpPr txBox="1"/>
          <p:nvPr/>
        </p:nvSpPr>
        <p:spPr>
          <a:xfrm>
            <a:off x="3280224" y="1140010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B.4:Select Menu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E6C22A-C444-4B43-BEDE-9463C14FDF06}"/>
              </a:ext>
            </a:extLst>
          </p:cNvPr>
          <p:cNvSpPr txBox="1"/>
          <p:nvPr/>
        </p:nvSpPr>
        <p:spPr>
          <a:xfrm>
            <a:off x="3264058" y="405319"/>
            <a:ext cx="1183712" cy="25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C.1:Select Menu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1FB349-ED6A-4940-A33A-46E29A7FFB20}"/>
              </a:ext>
            </a:extLst>
          </p:cNvPr>
          <p:cNvSpPr txBox="1"/>
          <p:nvPr/>
        </p:nvSpPr>
        <p:spPr>
          <a:xfrm>
            <a:off x="5598683" y="1528098"/>
            <a:ext cx="674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B.2:Code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45EC8-4FB2-46F8-B34E-8F95EAF8EA35}"/>
              </a:ext>
            </a:extLst>
          </p:cNvPr>
          <p:cNvSpPr txBox="1"/>
          <p:nvPr/>
        </p:nvSpPr>
        <p:spPr>
          <a:xfrm>
            <a:off x="5374364" y="1665973"/>
            <a:ext cx="1179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C.2:Selection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616F47-2994-4D31-88D0-053126D281B9}"/>
              </a:ext>
            </a:extLst>
          </p:cNvPr>
          <p:cNvSpPr txBox="1"/>
          <p:nvPr/>
        </p:nvSpPr>
        <p:spPr>
          <a:xfrm>
            <a:off x="6642202" y="1709433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C.5:show Changes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A1BE29-4019-4BFC-9299-8782D7287C82}"/>
              </a:ext>
            </a:extLst>
          </p:cNvPr>
          <p:cNvSpPr txBox="1"/>
          <p:nvPr/>
        </p:nvSpPr>
        <p:spPr>
          <a:xfrm>
            <a:off x="3269081" y="1268461"/>
            <a:ext cx="134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C.6:Show Changes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446620-A24A-4CC5-A113-067C0A7A06DE}"/>
              </a:ext>
            </a:extLst>
          </p:cNvPr>
          <p:cNvSpPr/>
          <p:nvPr/>
        </p:nvSpPr>
        <p:spPr>
          <a:xfrm>
            <a:off x="9560966" y="2201875"/>
            <a:ext cx="2304288" cy="746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&lt;&lt;Entity&gt;&gt;</a:t>
            </a:r>
          </a:p>
          <a:p>
            <a:pPr algn="ctr"/>
            <a:r>
              <a:rPr lang="en-US" dirty="0"/>
              <a:t>Product Transaction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CFECC41-4D3A-449B-9B8C-166A0D0D244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617236" y="2574950"/>
            <a:ext cx="194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D4868B-4A27-4208-9467-FBBD38ADC0C4}"/>
              </a:ext>
            </a:extLst>
          </p:cNvPr>
          <p:cNvSpPr txBox="1"/>
          <p:nvPr/>
        </p:nvSpPr>
        <p:spPr>
          <a:xfrm>
            <a:off x="7935005" y="2113824"/>
            <a:ext cx="117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C.3:Change Transaction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F1182D-7508-41B7-AD36-A4D873490D50}"/>
              </a:ext>
            </a:extLst>
          </p:cNvPr>
          <p:cNvCxnSpPr>
            <a:cxnSpLocks/>
          </p:cNvCxnSpPr>
          <p:nvPr/>
        </p:nvCxnSpPr>
        <p:spPr>
          <a:xfrm>
            <a:off x="7899198" y="2485919"/>
            <a:ext cx="1250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CCE181-DCD9-4F28-9A1B-FB82DA207EAA}"/>
              </a:ext>
            </a:extLst>
          </p:cNvPr>
          <p:cNvSpPr txBox="1"/>
          <p:nvPr/>
        </p:nvSpPr>
        <p:spPr>
          <a:xfrm>
            <a:off x="8047329" y="2635967"/>
            <a:ext cx="139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C.4:Show transaction changes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2F9653-C766-4751-94EA-DDDB531BCCF0}"/>
              </a:ext>
            </a:extLst>
          </p:cNvPr>
          <p:cNvCxnSpPr>
            <a:cxnSpLocks/>
          </p:cNvCxnSpPr>
          <p:nvPr/>
        </p:nvCxnSpPr>
        <p:spPr>
          <a:xfrm flipH="1">
            <a:off x="7892492" y="2663981"/>
            <a:ext cx="1407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3D4D97-1AF2-4AFD-9F92-C53AC7285AD0}"/>
              </a:ext>
            </a:extLst>
          </p:cNvPr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Manage Product T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ransaction Case</a:t>
            </a:r>
          </a:p>
        </p:txBody>
      </p:sp>
    </p:spTree>
    <p:extLst>
      <p:ext uri="{BB962C8B-B14F-4D97-AF65-F5344CB8AC3E}">
        <p14:creationId xmlns:p14="http://schemas.microsoft.com/office/powerpoint/2010/main" val="146898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2191</Words>
  <Application>Microsoft Office PowerPoint</Application>
  <PresentationFormat>Widescreen</PresentationFormat>
  <Paragraphs>468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Riggs</dc:creator>
  <cp:lastModifiedBy>Aaron Riggs</cp:lastModifiedBy>
  <cp:revision>46</cp:revision>
  <dcterms:created xsi:type="dcterms:W3CDTF">2017-10-26T03:36:51Z</dcterms:created>
  <dcterms:modified xsi:type="dcterms:W3CDTF">2017-11-20T20:23:46Z</dcterms:modified>
</cp:coreProperties>
</file>