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65" r:id="rId7"/>
    <p:sldId id="264" r:id="rId8"/>
    <p:sldId id="258" r:id="rId9"/>
    <p:sldId id="259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75C-A548-40CE-B1BC-23385D83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B-F1B0-4930-833F-384007A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9B3-365E-482A-B220-5D6B4A9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C49-A8F9-4D88-BD9A-5B9732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FFCE-CF70-4794-8034-3E1F8DA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A62-8BB3-45E4-9A14-3CAB808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2F9-81B6-40A3-AC5A-B89DF28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72E-A9FB-422F-8881-8E597BE1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542B-C074-4769-B66A-3A0CC99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ABEE-DD6C-47B5-B4F9-91680E5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0D7-8039-4A3F-9C62-4915CBB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93C3-BC48-4595-85D8-E01DAEBC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3EE-CE35-4E33-8841-047DAB7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0C2-7461-44EF-9474-D677345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407-9637-490B-AAFB-0ACFE24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DFA-1169-49DF-8094-62A6C2F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4D4-0978-4368-9877-6FB74A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F5D2-7AE6-4F00-95B9-5AB8796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E6CF-8824-4C8E-B969-D2F745E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4192-CF19-4CD9-9773-5B1D55B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381-9262-4377-84B9-6FDF4A9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3087-A17E-4661-9E9A-E28D4C22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B01A-376C-45D5-A999-3BDC01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22D-76F1-4E0A-9004-B0D8ADA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FC3A-1A2C-4562-85DE-BF60D0C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06D-381F-42D4-B53C-F8DF39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4F65-7735-442C-95C3-6E960AD7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1B1-DBC9-42C2-9269-8BD8AA2C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401C-8F25-4087-915A-1BA09BA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143-8460-4ADE-B437-6CE3D79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EFDA-58CA-4DE1-BAD8-0198D70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DBB-53D1-4EDA-A41B-8B76E11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F283-96C9-4D4C-B5A3-FB2B6091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7F73-C153-45B8-93D7-5A501F2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68C1-0BC2-43E4-A3D0-EC94E474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5DF9-4B92-4EDB-B3DA-685B1546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CB15-B3E4-42F2-9E0D-B5DBD44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DCF-5ABA-4429-8B3D-6C85F1B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E4E5-E8E2-4357-817A-27E1E8D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F06-B8E8-47F2-89D5-EC56349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31BC-E827-40F2-B292-39C64F7D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127C-2072-4E2B-AF9E-A9670A9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B782-B7B5-4912-AE5F-BC6F870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C7D5-B6BF-4722-91AA-0DEA3B1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1EE4-8540-4677-8090-691790D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1EE3-5A65-4363-ACFE-2D7F67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25E-F54A-4263-9B24-D520DA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DF53-9C2D-43C3-900E-3472E3E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F1D4-58CA-4941-A330-F138A58B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42FB-BCE8-450D-8FF4-1069A32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5AC2-6C75-4C98-9D77-2F3C990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FE-3B5B-48F4-9DE2-1A6CFA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3A8-9D41-45AC-A103-E0E4325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9AB0-C69E-4D99-8CCE-769AB737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8A17-C6B1-48E7-B8F8-52A55889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E7F9-B687-445E-AD96-9BC61FB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EC90-3446-4448-AD5E-E91A9A5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1016-42A2-4892-B9C5-61C25A6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7C9-BC9B-4759-9C11-498845F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949D-A6E6-4F32-B2E0-483E42C6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5626-5C73-4F06-85EF-D4D150E4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2A-47F8-4D4F-B063-44C360957E86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C1C5-16DA-4A98-ABF1-8385165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D40-3701-4292-8DFB-3D485B6F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C.8:Payment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 System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BFAE89E-717B-409D-B88E-B155051B839A}"/>
              </a:ext>
            </a:extLst>
          </p:cNvPr>
          <p:cNvCxnSpPr/>
          <p:nvPr/>
        </p:nvCxnSpPr>
        <p:spPr>
          <a:xfrm>
            <a:off x="5669280" y="6773875"/>
            <a:ext cx="5106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</p:spTree>
    <p:extLst>
      <p:ext uri="{BB962C8B-B14F-4D97-AF65-F5344CB8AC3E}">
        <p14:creationId xmlns:p14="http://schemas.microsoft.com/office/powerpoint/2010/main" val="24096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CAE3B-94F0-43DE-8457-E84A0AFBD686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B6B0-BE21-4B5C-ABB0-C6DEC01C459A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67200-FB4E-405B-B6C0-D300D3921054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859F-DA32-4E2A-92FF-F49468FED9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855BA-E2EE-4A79-8C96-861D7F9DFBE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B2D06E-6166-44EB-8692-4EE29F8FD38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A4F71-B421-4404-96D3-BE628FAE9C1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AB43F-73FC-45B7-9510-E3DB30EB6276}"/>
              </a:ext>
            </a:extLst>
          </p:cNvPr>
          <p:cNvSpPr txBox="1"/>
          <p:nvPr/>
        </p:nvSpPr>
        <p:spPr>
          <a:xfrm>
            <a:off x="5193918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Manage Payment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72605C-5258-4E71-A602-4442EF87FFB7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C1CC22-963E-4B2F-90B9-8C89619C2DD7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02414-35C0-4F04-847C-BA5333680DDA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0207E-ED0F-4F4E-9EE5-489108DE4308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E7D17F-F5A7-4B8E-8BFD-73AD2D618EEC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50F22-5186-4DCE-A371-CA8D8A584359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1DCB1C-8FE4-4088-A0DA-60B98741805F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BD979-FE0F-4F32-AD82-BBEA88809CCD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9139C-3C24-476F-AA78-3F5C0A535EC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0AEE1-B9D6-49AC-B6CD-365562F81897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System Changes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DED954-CBDD-4B0B-AA6E-BE8A550834FC}"/>
              </a:ext>
            </a:extLst>
          </p:cNvPr>
          <p:cNvSpPr/>
          <p:nvPr/>
        </p:nvSpPr>
        <p:spPr>
          <a:xfrm>
            <a:off x="7731842" y="480513"/>
            <a:ext cx="4330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Payment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stem Case</a:t>
            </a:r>
          </a:p>
        </p:txBody>
      </p:sp>
    </p:spTree>
    <p:extLst>
      <p:ext uri="{BB962C8B-B14F-4D97-AF65-F5344CB8AC3E}">
        <p14:creationId xmlns:p14="http://schemas.microsoft.com/office/powerpoint/2010/main" val="15460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765482" y="34727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76548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AC41A-1434-432F-BFA6-94F9275CC806}"/>
              </a:ext>
            </a:extLst>
          </p:cNvPr>
          <p:cNvSpPr/>
          <p:nvPr/>
        </p:nvSpPr>
        <p:spPr>
          <a:xfrm>
            <a:off x="3676420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70B8DE-0543-41C2-9753-5C468C322D83}"/>
              </a:ext>
            </a:extLst>
          </p:cNvPr>
          <p:cNvSpPr/>
          <p:nvPr/>
        </p:nvSpPr>
        <p:spPr>
          <a:xfrm>
            <a:off x="6588342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 Acceptor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CC479-2A32-49B1-BB66-FA599C8C28C9}"/>
              </a:ext>
            </a:extLst>
          </p:cNvPr>
          <p:cNvSpPr/>
          <p:nvPr/>
        </p:nvSpPr>
        <p:spPr>
          <a:xfrm>
            <a:off x="9500264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 Reader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319EF-E214-4F85-866B-F6833D5FF6D0}"/>
              </a:ext>
            </a:extLst>
          </p:cNvPr>
          <p:cNvSpPr txBox="1"/>
          <p:nvPr/>
        </p:nvSpPr>
        <p:spPr>
          <a:xfrm>
            <a:off x="711200" y="108818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Receipt</a:t>
            </a:r>
          </a:p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+Manager Verification (enter Konami code)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ED97A-48F3-4233-9CB6-85BA60CD6BE7}"/>
              </a:ext>
            </a:extLst>
          </p:cNvPr>
          <p:cNvSpPr txBox="1"/>
          <p:nvPr/>
        </p:nvSpPr>
        <p:spPr>
          <a:xfrm>
            <a:off x="3701477" y="1177082"/>
            <a:ext cx="1572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Barcode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8AE29-10F1-4912-879F-FDDF3D8C5CB8}"/>
              </a:ext>
            </a:extLst>
          </p:cNvPr>
          <p:cNvSpPr txBox="1"/>
          <p:nvPr/>
        </p:nvSpPr>
        <p:spPr>
          <a:xfrm>
            <a:off x="6588342" y="1130169"/>
            <a:ext cx="1572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+Wrinkly Bill</a:t>
            </a:r>
          </a:p>
          <a:p>
            <a:r>
              <a:rPr lang="en-US" sz="1050" dirty="0"/>
              <a:t>-Total Due</a:t>
            </a:r>
          </a:p>
          <a:p>
            <a:r>
              <a:rPr lang="en-US" sz="1050" dirty="0"/>
              <a:t>-Remaining Total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10BD5-03CB-45DE-9935-685FEC71ED26}"/>
              </a:ext>
            </a:extLst>
          </p:cNvPr>
          <p:cNvSpPr txBox="1"/>
          <p:nvPr/>
        </p:nvSpPr>
        <p:spPr>
          <a:xfrm>
            <a:off x="9500264" y="1093427"/>
            <a:ext cx="14848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-Total Due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-Type (Credit or Debit)</a:t>
            </a:r>
          </a:p>
          <a:p>
            <a:r>
              <a:rPr lang="en-US" sz="1050" dirty="0"/>
              <a:t>-PIN</a:t>
            </a:r>
          </a:p>
          <a:p>
            <a:endParaRPr 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F9C20A-B95B-48F3-8D3D-A66C9CBA20E4}"/>
              </a:ext>
            </a:extLst>
          </p:cNvPr>
          <p:cNvSpPr txBox="1"/>
          <p:nvPr/>
        </p:nvSpPr>
        <p:spPr>
          <a:xfrm>
            <a:off x="765482" y="3630807"/>
            <a:ext cx="2079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+Verify Valid Product  Barcode</a:t>
            </a:r>
          </a:p>
          <a:p>
            <a:r>
              <a:rPr lang="en-US" sz="1050" dirty="0"/>
              <a:t>+Verify Coupon</a:t>
            </a:r>
          </a:p>
          <a:p>
            <a:r>
              <a:rPr lang="en-US" sz="1050" dirty="0"/>
              <a:t>+Confirm Product Removal</a:t>
            </a:r>
          </a:p>
          <a:p>
            <a:r>
              <a:rPr lang="en-US" sz="1050" dirty="0"/>
              <a:t>+Request Product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62226-07D5-4F31-BE4D-5E986E9BDEB5}"/>
              </a:ext>
            </a:extLst>
          </p:cNvPr>
          <p:cNvSpPr txBox="1"/>
          <p:nvPr/>
        </p:nvSpPr>
        <p:spPr>
          <a:xfrm>
            <a:off x="765482" y="189101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customer and manager interacts with to check out and manage inventory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6FE041-466B-473B-B87E-A8F22B3D7C12}"/>
              </a:ext>
            </a:extLst>
          </p:cNvPr>
          <p:cNvSpPr txBox="1"/>
          <p:nvPr/>
        </p:nvSpPr>
        <p:spPr>
          <a:xfrm>
            <a:off x="3596395" y="18886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Scanning device to allow customers to scan products and add them to the transaction and remove them from inventory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ABE259-5F42-4E78-AA12-8E79BBE622C5}"/>
              </a:ext>
            </a:extLst>
          </p:cNvPr>
          <p:cNvSpPr txBox="1"/>
          <p:nvPr/>
        </p:nvSpPr>
        <p:spPr>
          <a:xfrm>
            <a:off x="6432460" y="1891559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Cash accepting device that the customer interacts with after inputting to use cash payment type that really hates wrinkly bills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458A01-AAAE-47C9-B779-1375B57DEE69}"/>
              </a:ext>
            </a:extLst>
          </p:cNvPr>
          <p:cNvSpPr txBox="1"/>
          <p:nvPr/>
        </p:nvSpPr>
        <p:spPr>
          <a:xfrm>
            <a:off x="9385112" y="1895922"/>
            <a:ext cx="241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Card reading device that the customer interacts with after inputting to use card payment type and then can use either debit or credit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7A16D7-2447-4319-8499-E95C51C2841D}"/>
              </a:ext>
            </a:extLst>
          </p:cNvPr>
          <p:cNvSpPr txBox="1"/>
          <p:nvPr/>
        </p:nvSpPr>
        <p:spPr>
          <a:xfrm>
            <a:off x="687541" y="437695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Central processing location where data requests are maintained and passed through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67481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549427-0E96-4D90-B045-CA95C980E10A}"/>
              </a:ext>
            </a:extLst>
          </p:cNvPr>
          <p:cNvSpPr/>
          <p:nvPr/>
        </p:nvSpPr>
        <p:spPr>
          <a:xfrm>
            <a:off x="625633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7FB02-F1B6-46FC-A7F2-AFA56E0ABA52}"/>
              </a:ext>
            </a:extLst>
          </p:cNvPr>
          <p:cNvSpPr/>
          <p:nvPr/>
        </p:nvSpPr>
        <p:spPr>
          <a:xfrm>
            <a:off x="3562120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249265-8D42-417F-BB05-469A29AA5A95}"/>
              </a:ext>
            </a:extLst>
          </p:cNvPr>
          <p:cNvSpPr/>
          <p:nvPr/>
        </p:nvSpPr>
        <p:spPr>
          <a:xfrm>
            <a:off x="6498607" y="340757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C8885-003D-46DF-AFCD-C2B9147A2081}"/>
              </a:ext>
            </a:extLst>
          </p:cNvPr>
          <p:cNvSpPr txBox="1"/>
          <p:nvPr/>
        </p:nvSpPr>
        <p:spPr>
          <a:xfrm>
            <a:off x="625633" y="4328488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+Select Payment Method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414EE-8D36-4BFE-88EC-E56A0318C6CA}"/>
              </a:ext>
            </a:extLst>
          </p:cNvPr>
          <p:cNvSpPr txBox="1"/>
          <p:nvPr/>
        </p:nvSpPr>
        <p:spPr>
          <a:xfrm>
            <a:off x="3472877" y="4176088"/>
            <a:ext cx="20793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+View Inventory</a:t>
            </a:r>
          </a:p>
          <a:p>
            <a:r>
              <a:rPr lang="en-US" sz="1050" dirty="0"/>
              <a:t>+Update Inventory Quantity</a:t>
            </a:r>
          </a:p>
          <a:p>
            <a:r>
              <a:rPr lang="en-US" sz="1050" dirty="0"/>
              <a:t>+Add New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-Product ID</a:t>
            </a:r>
          </a:p>
          <a:p>
            <a:r>
              <a:rPr lang="en-US" sz="1050" dirty="0"/>
              <a:t>-Product Description</a:t>
            </a:r>
          </a:p>
          <a:p>
            <a:r>
              <a:rPr lang="en-US" sz="1050" dirty="0"/>
              <a:t>-Product Discount</a:t>
            </a:r>
          </a:p>
          <a:p>
            <a:r>
              <a:rPr lang="en-US" sz="1050" dirty="0"/>
              <a:t>-Product Quantity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3C5F9-82F7-4327-A1DB-1EE91E9B3CA3}"/>
              </a:ext>
            </a:extLst>
          </p:cNvPr>
          <p:cNvSpPr txBox="1"/>
          <p:nvPr/>
        </p:nvSpPr>
        <p:spPr>
          <a:xfrm>
            <a:off x="6498606" y="4153724"/>
            <a:ext cx="230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Daily Log</a:t>
            </a:r>
          </a:p>
          <a:p>
            <a:r>
              <a:rPr lang="en-US" sz="1050" dirty="0"/>
              <a:t>+Upload Transaction Data to database</a:t>
            </a:r>
          </a:p>
          <a:p>
            <a:r>
              <a:rPr lang="en-US" sz="1050" dirty="0"/>
              <a:t>-Time stamp of transaction</a:t>
            </a:r>
          </a:p>
          <a:p>
            <a:r>
              <a:rPr lang="en-US" sz="1050" dirty="0"/>
              <a:t>-Transaction Log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8FF181-EA27-41B9-AA2E-1460E8979D53}"/>
              </a:ext>
            </a:extLst>
          </p:cNvPr>
          <p:cNvSpPr/>
          <p:nvPr/>
        </p:nvSpPr>
        <p:spPr>
          <a:xfrm>
            <a:off x="356162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D64E-ECE5-43E2-8074-A144B92FC0B7}"/>
              </a:ext>
            </a:extLst>
          </p:cNvPr>
          <p:cNvSpPr/>
          <p:nvPr/>
        </p:nvSpPr>
        <p:spPr>
          <a:xfrm>
            <a:off x="649762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46415-F169-49C6-9E79-49338A7E51FB}"/>
              </a:ext>
            </a:extLst>
          </p:cNvPr>
          <p:cNvSpPr/>
          <p:nvPr/>
        </p:nvSpPr>
        <p:spPr>
          <a:xfrm>
            <a:off x="943361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5E0E3-9FE6-47B0-807A-DAE482D8030D}"/>
              </a:ext>
            </a:extLst>
          </p:cNvPr>
          <p:cNvSpPr/>
          <p:nvPr/>
        </p:nvSpPr>
        <p:spPr>
          <a:xfrm>
            <a:off x="62563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0B8449-0DA5-4A7B-A7F0-F11CC8DF8BCB}"/>
              </a:ext>
            </a:extLst>
          </p:cNvPr>
          <p:cNvSpPr txBox="1"/>
          <p:nvPr/>
        </p:nvSpPr>
        <p:spPr>
          <a:xfrm>
            <a:off x="625633" y="1267788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-Product ID</a:t>
            </a:r>
          </a:p>
          <a:p>
            <a:r>
              <a:rPr lang="en-US" sz="1050" dirty="0"/>
              <a:t>-Name</a:t>
            </a:r>
          </a:p>
          <a:p>
            <a:r>
              <a:rPr lang="en-US" sz="1050" dirty="0"/>
              <a:t>-Price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C282FE-1BFE-41B8-A2CD-1DA3FECB36B1}"/>
              </a:ext>
            </a:extLst>
          </p:cNvPr>
          <p:cNvSpPr txBox="1"/>
          <p:nvPr/>
        </p:nvSpPr>
        <p:spPr>
          <a:xfrm>
            <a:off x="3561628" y="1267788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Item to trans vector</a:t>
            </a:r>
          </a:p>
          <a:p>
            <a:r>
              <a:rPr lang="en-US" sz="1050" dirty="0"/>
              <a:t>+Remove Item from trans vector</a:t>
            </a:r>
          </a:p>
          <a:p>
            <a:r>
              <a:rPr lang="en-US" sz="1050" dirty="0"/>
              <a:t>+Add Item back to stock vector</a:t>
            </a:r>
          </a:p>
          <a:p>
            <a:r>
              <a:rPr lang="en-US" sz="1050" dirty="0"/>
              <a:t>+Remove Item from stock vector</a:t>
            </a:r>
          </a:p>
          <a:p>
            <a:r>
              <a:rPr lang="en-US" sz="1050" dirty="0"/>
              <a:t>-Database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B5BB1-2D90-4286-ADF5-A746480238DD}"/>
              </a:ext>
            </a:extLst>
          </p:cNvPr>
          <p:cNvSpPr txBox="1"/>
          <p:nvPr/>
        </p:nvSpPr>
        <p:spPr>
          <a:xfrm>
            <a:off x="6448493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+Calculate Item Total</a:t>
            </a:r>
          </a:p>
          <a:p>
            <a:r>
              <a:rPr lang="en-US" sz="1050" dirty="0"/>
              <a:t>+Calculate Discount</a:t>
            </a:r>
          </a:p>
          <a:p>
            <a:r>
              <a:rPr lang="en-US" sz="1050" dirty="0"/>
              <a:t>+Calculate Subtotal</a:t>
            </a:r>
          </a:p>
          <a:p>
            <a:r>
              <a:rPr lang="en-US" sz="1050" dirty="0"/>
              <a:t>+Calculate Tax</a:t>
            </a:r>
          </a:p>
          <a:p>
            <a:r>
              <a:rPr lang="en-US" sz="1050" dirty="0"/>
              <a:t>+Calculate Total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927D4-1D5D-48DE-962A-627BC04F30C0}"/>
              </a:ext>
            </a:extLst>
          </p:cNvPr>
          <p:cNvSpPr txBox="1"/>
          <p:nvPr/>
        </p:nvSpPr>
        <p:spPr>
          <a:xfrm>
            <a:off x="9401145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+Approval</a:t>
            </a:r>
          </a:p>
          <a:p>
            <a:r>
              <a:rPr lang="en-US" sz="1050" dirty="0"/>
              <a:t>+Generate Confirmation #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-Confirmation #</a:t>
            </a:r>
          </a:p>
          <a:p>
            <a:r>
              <a:rPr lang="en-US" sz="1050" dirty="0"/>
              <a:t>-PIN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26435-338F-480D-97EB-42BAC41865C0}"/>
              </a:ext>
            </a:extLst>
          </p:cNvPr>
          <p:cNvSpPr txBox="1"/>
          <p:nvPr/>
        </p:nvSpPr>
        <p:spPr>
          <a:xfrm>
            <a:off x="623207" y="2205257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holds product information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F18D1-A9F2-4C2B-BFE1-4292D40A6B19}"/>
              </a:ext>
            </a:extLst>
          </p:cNvPr>
          <p:cNvSpPr txBox="1"/>
          <p:nvPr/>
        </p:nvSpPr>
        <p:spPr>
          <a:xfrm>
            <a:off x="3546357" y="2182111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data for current  transaction, holds a vector of products that have been scanned for purchase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CB151-6EAE-4578-9E93-5031AC0730BB}"/>
              </a:ext>
            </a:extLst>
          </p:cNvPr>
          <p:cNvSpPr txBox="1"/>
          <p:nvPr/>
        </p:nvSpPr>
        <p:spPr>
          <a:xfrm>
            <a:off x="6469507" y="2143786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financial data for current  transaction, calculate running totals including discounts and 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B6D5-B4AB-4C04-B394-632F97D6F220}"/>
              </a:ext>
            </a:extLst>
          </p:cNvPr>
          <p:cNvSpPr txBox="1"/>
          <p:nvPr/>
        </p:nvSpPr>
        <p:spPr>
          <a:xfrm>
            <a:off x="9401145" y="2144464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verifies card information with the bank and receives and sends data from bank for card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687C3-4071-4EB5-9038-EFAF9CA44900}"/>
              </a:ext>
            </a:extLst>
          </p:cNvPr>
          <p:cNvSpPr txBox="1"/>
          <p:nvPr/>
        </p:nvSpPr>
        <p:spPr>
          <a:xfrm>
            <a:off x="62320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prompts user to select a payment type and then proceeds to pass the customer to card or cash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64C1D-BB87-4A25-82C2-BA96D84E0B3D}"/>
              </a:ext>
            </a:extLst>
          </p:cNvPr>
          <p:cNvSpPr txBox="1"/>
          <p:nvPr/>
        </p:nvSpPr>
        <p:spPr>
          <a:xfrm>
            <a:off x="348368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allows the manager to update and modify product information such as adding a new product and changing quantity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372C6-FAE8-41DE-915E-646BC18172D5}"/>
              </a:ext>
            </a:extLst>
          </p:cNvPr>
          <p:cNvSpPr txBox="1"/>
          <p:nvPr/>
        </p:nvSpPr>
        <p:spPr>
          <a:xfrm>
            <a:off x="6497623" y="55957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stores every transaction throughout the day and prints the daily log when requested by manager or at end of day routine</a:t>
            </a:r>
          </a:p>
        </p:txBody>
      </p:sp>
    </p:spTree>
    <p:extLst>
      <p:ext uri="{BB962C8B-B14F-4D97-AF65-F5344CB8AC3E}">
        <p14:creationId xmlns:p14="http://schemas.microsoft.com/office/powerpoint/2010/main" val="41017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193918" y="3429420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1AE6EE-462C-49F7-8559-34D069A77743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Failure Case</a:t>
            </a:r>
          </a:p>
        </p:txBody>
      </p:sp>
    </p:spTree>
    <p:extLst>
      <p:ext uri="{BB962C8B-B14F-4D97-AF65-F5344CB8AC3E}">
        <p14:creationId xmlns:p14="http://schemas.microsoft.com/office/powerpoint/2010/main" val="20093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90098" y="122613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52698" y="383229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90098" y="3185392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90098" y="15256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ED566-5378-4F55-BDB0-4BC77FF86DB3}"/>
              </a:ext>
            </a:extLst>
          </p:cNvPr>
          <p:cNvSpPr txBox="1"/>
          <p:nvPr/>
        </p:nvSpPr>
        <p:spPr>
          <a:xfrm>
            <a:off x="874436" y="283426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D.1:New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BAFB9-9044-4240-8BE4-A22D38266EA5}"/>
              </a:ext>
            </a:extLst>
          </p:cNvPr>
          <p:cNvCxnSpPr>
            <a:cxnSpLocks/>
          </p:cNvCxnSpPr>
          <p:nvPr/>
        </p:nvCxnSpPr>
        <p:spPr>
          <a:xfrm flipH="1">
            <a:off x="466020" y="705792"/>
            <a:ext cx="48370" cy="55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F6789-3B12-4AB4-8B1B-8DF09257BA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4712" y="6276440"/>
            <a:ext cx="30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C1A335-1B6D-4FDA-A28F-332C745A0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7498" y="705792"/>
            <a:ext cx="1693158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8BBE1-4FA9-4BE5-92E8-D0D3AA145347}"/>
              </a:ext>
            </a:extLst>
          </p:cNvPr>
          <p:cNvCxnSpPr/>
          <p:nvPr/>
        </p:nvCxnSpPr>
        <p:spPr>
          <a:xfrm flipH="1">
            <a:off x="387706" y="628527"/>
            <a:ext cx="195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FA054D-CF11-472A-AA1B-6D771230F6D9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D.4:Inventory update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CB69D-E7CB-481F-94B7-00A98E838CA2}"/>
              </a:ext>
            </a:extLst>
          </p:cNvPr>
          <p:cNvSpPr txBox="1"/>
          <p:nvPr/>
        </p:nvSpPr>
        <p:spPr>
          <a:xfrm>
            <a:off x="2840499" y="3075477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D.5:Update inventory Confirmation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1F593E-BFA9-45CB-B47C-D8D0B9169396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09C3BE-BD07-4CA9-B498-09B0A5E09BD1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89F1F-5BC1-40D2-95C2-8809A7ECE703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7E0200-0B31-4FA5-9C9E-D40E4DAAB463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BB1BB-71BD-43F8-A8B4-9C2694403ED6}"/>
              </a:ext>
            </a:extLst>
          </p:cNvPr>
          <p:cNvSpPr txBox="1"/>
          <p:nvPr/>
        </p:nvSpPr>
        <p:spPr>
          <a:xfrm>
            <a:off x="5414332" y="56228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D.2:Payment WIN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E52270-D151-4FC5-92FF-7536E79C43E7}"/>
              </a:ext>
            </a:extLst>
          </p:cNvPr>
          <p:cNvSpPr txBox="1"/>
          <p:nvPr/>
        </p:nvSpPr>
        <p:spPr>
          <a:xfrm>
            <a:off x="6701408" y="350230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D.3:Payment WIN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DB7906-8707-434D-ADAF-92DCD8CE7F4F}"/>
              </a:ext>
            </a:extLst>
          </p:cNvPr>
          <p:cNvSpPr txBox="1"/>
          <p:nvPr/>
        </p:nvSpPr>
        <p:spPr>
          <a:xfrm>
            <a:off x="6690098" y="18267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D.6:Confirmation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9A058-2447-4193-9E26-C90573F33451}"/>
              </a:ext>
            </a:extLst>
          </p:cNvPr>
          <p:cNvSpPr txBox="1"/>
          <p:nvPr/>
        </p:nvSpPr>
        <p:spPr>
          <a:xfrm>
            <a:off x="3284652" y="144446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 Receipt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D4BC-BECD-4F8A-A4C0-F2033F15BC46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Alternate Payment Case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81DB-52B0-47E3-8311-2ED54D9DE4A5}"/>
              </a:ext>
            </a:extLst>
          </p:cNvPr>
          <p:cNvSpPr/>
          <p:nvPr/>
        </p:nvSpPr>
        <p:spPr>
          <a:xfrm>
            <a:off x="810768" y="527026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7BBE8-F374-47DC-8A8A-E22ECAF4D335}"/>
              </a:ext>
            </a:extLst>
          </p:cNvPr>
          <p:cNvCxnSpPr>
            <a:cxnSpLocks/>
          </p:cNvCxnSpPr>
          <p:nvPr/>
        </p:nvCxnSpPr>
        <p:spPr>
          <a:xfrm flipV="1">
            <a:off x="3115056" y="4061372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17B2A2-EA34-4662-A3DC-07D8F8F98DAA}"/>
              </a:ext>
            </a:extLst>
          </p:cNvPr>
          <p:cNvCxnSpPr>
            <a:cxnSpLocks/>
          </p:cNvCxnSpPr>
          <p:nvPr/>
        </p:nvCxnSpPr>
        <p:spPr>
          <a:xfrm flipV="1">
            <a:off x="4965961" y="2944174"/>
            <a:ext cx="557784" cy="11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DBE3A-33AD-4024-BAFA-EC3E60A4ABA6}"/>
              </a:ext>
            </a:extLst>
          </p:cNvPr>
          <p:cNvSpPr txBox="1"/>
          <p:nvPr/>
        </p:nvSpPr>
        <p:spPr>
          <a:xfrm>
            <a:off x="2169409" y="50233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D.6:Transaction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F796BC-AFDA-4E2C-9B42-8BE8D1FD3FE5}"/>
              </a:ext>
            </a:extLst>
          </p:cNvPr>
          <p:cNvSpPr txBox="1"/>
          <p:nvPr/>
        </p:nvSpPr>
        <p:spPr>
          <a:xfrm>
            <a:off x="3154526" y="518528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D.7:Log confirmation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D6B90-A6ED-4B6F-8E38-7C3482C03925}"/>
              </a:ext>
            </a:extLst>
          </p:cNvPr>
          <p:cNvCxnSpPr>
            <a:cxnSpLocks/>
          </p:cNvCxnSpPr>
          <p:nvPr/>
        </p:nvCxnSpPr>
        <p:spPr>
          <a:xfrm flipH="1">
            <a:off x="4066742" y="4018043"/>
            <a:ext cx="851091" cy="5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B1C8E-0487-4D9E-9DC6-B80B3C85E496}"/>
              </a:ext>
            </a:extLst>
          </p:cNvPr>
          <p:cNvCxnSpPr/>
          <p:nvPr/>
        </p:nvCxnSpPr>
        <p:spPr>
          <a:xfrm flipV="1">
            <a:off x="4214002" y="4133088"/>
            <a:ext cx="751959" cy="5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B.8:Output Item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C.1:Cancel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548254" y="157185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C.2:Cancel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49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C.7:Transaction canceled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C.8:Reset screen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9083193" y="322120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8228063" y="34869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0B3DC-FA73-4486-B807-4A4040CD3E4D}"/>
              </a:ext>
            </a:extLst>
          </p:cNvPr>
          <p:cNvSpPr txBox="1"/>
          <p:nvPr/>
        </p:nvSpPr>
        <p:spPr>
          <a:xfrm>
            <a:off x="8046557" y="21012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C.3:Clear Items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F89CF6-91F2-4B2D-8DD2-CE2E4F993CCB}"/>
              </a:ext>
            </a:extLst>
          </p:cNvPr>
          <p:cNvSpPr txBox="1"/>
          <p:nvPr/>
        </p:nvSpPr>
        <p:spPr>
          <a:xfrm>
            <a:off x="8028105" y="2735883"/>
            <a:ext cx="137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C.4:Clear Items done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D6965-C355-47D9-A1DD-97D6A57E350B}"/>
              </a:ext>
            </a:extLst>
          </p:cNvPr>
          <p:cNvSpPr txBox="1"/>
          <p:nvPr/>
        </p:nvSpPr>
        <p:spPr>
          <a:xfrm>
            <a:off x="9583976" y="336485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C.5:Clear totals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88B416-B065-4FA8-99C0-2D29F1D3D396}"/>
              </a:ext>
            </a:extLst>
          </p:cNvPr>
          <p:cNvSpPr txBox="1"/>
          <p:nvPr/>
        </p:nvSpPr>
        <p:spPr>
          <a:xfrm>
            <a:off x="8228063" y="371440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C.6:Clear 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709E6A-B7EC-4D98-831F-BC16EAE48A48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 Transaction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78640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C.4:Change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Restocking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2663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Invent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20797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4579396" y="404613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Log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3619372" y="342725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2200656" y="533930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3425167" y="2948025"/>
            <a:ext cx="1664915" cy="19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738067" y="3043995"/>
            <a:ext cx="1673105" cy="20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</p:cNvCxnSpPr>
          <p:nvPr/>
        </p:nvCxnSpPr>
        <p:spPr>
          <a:xfrm flipV="1">
            <a:off x="3292335" y="2948025"/>
            <a:ext cx="2020613" cy="2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Transaction Log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8328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446620-A24A-4CC5-A113-067C0A7A06DE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ECC41-4D3A-449B-9B8C-166A0D0D24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4868B-4A27-4208-9467-FBBD38ADC0C4}"/>
              </a:ext>
            </a:extLst>
          </p:cNvPr>
          <p:cNvSpPr txBox="1"/>
          <p:nvPr/>
        </p:nvSpPr>
        <p:spPr>
          <a:xfrm>
            <a:off x="7935005" y="2113824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Transaction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1182D-7508-41B7-AD36-A4D873490D50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CCE181-DCD9-4F28-9A1B-FB82DA207EAA}"/>
              </a:ext>
            </a:extLst>
          </p:cNvPr>
          <p:cNvSpPr txBox="1"/>
          <p:nvPr/>
        </p:nvSpPr>
        <p:spPr>
          <a:xfrm>
            <a:off x="8047329" y="2635967"/>
            <a:ext cx="13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C.4:Show transaction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2F9653-C766-4751-94EA-DDDB531BCCF0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3D4D97-1AF2-4AFD-9F92-C53AC7285AD0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Product 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14689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F6CF3-75BE-4FA4-AB5B-1A90451CBC59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B960A3-F772-4CC0-A84A-F110F46DC9D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A027-AC72-4388-B5D9-29B1AB0D3E86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516EE-19AA-4241-9353-E2F5D11C3959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39A28-03F4-4679-A2F9-F6C488BF2B76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C.3:Update total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51F56-BABE-40F0-A554-D78B6885A403}"/>
              </a:ext>
            </a:extLst>
          </p:cNvPr>
          <p:cNvSpPr txBox="1"/>
          <p:nvPr/>
        </p:nvSpPr>
        <p:spPr>
          <a:xfrm>
            <a:off x="7825915" y="351124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C.4:Updated 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D82D0A-05FD-4FA5-A65C-F55D58346726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Financial Transaction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3503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1828</Words>
  <Application>Microsoft Office PowerPoint</Application>
  <PresentationFormat>Widescreen</PresentationFormat>
  <Paragraphs>378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Riggs</dc:creator>
  <cp:lastModifiedBy>Aaron Riggs</cp:lastModifiedBy>
  <cp:revision>22</cp:revision>
  <dcterms:created xsi:type="dcterms:W3CDTF">2017-10-26T03:36:51Z</dcterms:created>
  <dcterms:modified xsi:type="dcterms:W3CDTF">2017-11-01T02:28:28Z</dcterms:modified>
</cp:coreProperties>
</file>