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4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2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8A4D-084D-44C4-9469-67F21C7D90E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8E118-4CC7-45A5-A02B-3025C3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6576" cy="1325563"/>
          </a:xfrm>
        </p:spPr>
        <p:txBody>
          <a:bodyPr/>
          <a:lstStyle/>
          <a:p>
            <a:r>
              <a:rPr lang="en-US" dirty="0" smtClean="0"/>
              <a:t>Faker to generate data and save it in </a:t>
            </a:r>
            <a:r>
              <a:rPr lang="en-US" dirty="0" err="1" smtClean="0"/>
              <a:t>data_in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4217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741" y="190033"/>
            <a:ext cx="8892988" cy="912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Extract Data from file </a:t>
            </a:r>
            <a:r>
              <a:rPr lang="en-US" dirty="0" err="1" smtClean="0"/>
              <a:t>data_in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52" y="1437635"/>
            <a:ext cx="7127113" cy="52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7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Shema.name to identify my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46" y="1825625"/>
            <a:ext cx="6205907" cy="4351338"/>
          </a:xfrm>
        </p:spPr>
      </p:pic>
    </p:spTree>
    <p:extLst>
      <p:ext uri="{BB962C8B-B14F-4D97-AF65-F5344CB8AC3E}">
        <p14:creationId xmlns:p14="http://schemas.microsoft.com/office/powerpoint/2010/main" val="267801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property to identify the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27" y="2194626"/>
            <a:ext cx="6705945" cy="3613336"/>
          </a:xfrm>
        </p:spPr>
      </p:pic>
    </p:spTree>
    <p:extLst>
      <p:ext uri="{BB962C8B-B14F-4D97-AF65-F5344CB8AC3E}">
        <p14:creationId xmlns:p14="http://schemas.microsoft.com/office/powerpoint/2010/main" val="271383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Csv to JSON (enable buttons)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7797"/>
            <a:ext cx="10515600" cy="2586994"/>
          </a:xfrm>
        </p:spPr>
      </p:pic>
    </p:spTree>
    <p:extLst>
      <p:ext uri="{BB962C8B-B14F-4D97-AF65-F5344CB8AC3E}">
        <p14:creationId xmlns:p14="http://schemas.microsoft.com/office/powerpoint/2010/main" val="357912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and save it in </a:t>
            </a:r>
            <a:r>
              <a:rPr lang="en-US" dirty="0" err="1" smtClean="0"/>
              <a:t>data_out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30" y="1825625"/>
            <a:ext cx="6046740" cy="4351338"/>
          </a:xfrm>
        </p:spPr>
      </p:pic>
    </p:spTree>
    <p:extLst>
      <p:ext uri="{BB962C8B-B14F-4D97-AF65-F5344CB8AC3E}">
        <p14:creationId xmlns:p14="http://schemas.microsoft.com/office/powerpoint/2010/main" val="305381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Faker to generate data and save it in data_in file</vt:lpstr>
      <vt:lpstr>Extract Data from file data_in</vt:lpstr>
      <vt:lpstr>Add Shema.name to identify my schema</vt:lpstr>
      <vt:lpstr>Add property to identify the schema</vt:lpstr>
      <vt:lpstr>Convert Csv to JSON (enable buttons)</vt:lpstr>
      <vt:lpstr>Load Data and save it in data_out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Faker to generate data and save it in data_in file</dc:title>
  <dc:creator>Mawaddah Maadat</dc:creator>
  <cp:lastModifiedBy>Mawaddah Maadat</cp:lastModifiedBy>
  <cp:revision>1</cp:revision>
  <dcterms:created xsi:type="dcterms:W3CDTF">2021-05-15T16:48:29Z</dcterms:created>
  <dcterms:modified xsi:type="dcterms:W3CDTF">2021-05-15T16:48:48Z</dcterms:modified>
</cp:coreProperties>
</file>