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4" r:id="rId6"/>
    <p:sldId id="266" r:id="rId7"/>
    <p:sldId id="263" r:id="rId8"/>
    <p:sldId id="265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A746-35D0-4421-9DB3-92C4570C128D}" type="datetimeFigureOut">
              <a:rPr lang="en-US" smtClean="0"/>
              <a:t>03-Jan-23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9427-8305-4B1F-A468-902079D3D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283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A746-35D0-4421-9DB3-92C4570C128D}" type="datetimeFigureOut">
              <a:rPr lang="en-US" smtClean="0"/>
              <a:t>03-Jan-23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9427-8305-4B1F-A468-902079D3D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140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A746-35D0-4421-9DB3-92C4570C128D}" type="datetimeFigureOut">
              <a:rPr lang="en-US" smtClean="0"/>
              <a:t>03-Jan-23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9427-8305-4B1F-A468-902079D3D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321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A746-35D0-4421-9DB3-92C4570C128D}" type="datetimeFigureOut">
              <a:rPr lang="en-US" smtClean="0"/>
              <a:t>03-Jan-23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9427-8305-4B1F-A468-902079D3D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6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A746-35D0-4421-9DB3-92C4570C128D}" type="datetimeFigureOut">
              <a:rPr lang="en-US" smtClean="0"/>
              <a:t>03-Jan-23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9427-8305-4B1F-A468-902079D3D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580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A746-35D0-4421-9DB3-92C4570C128D}" type="datetimeFigureOut">
              <a:rPr lang="en-US" smtClean="0"/>
              <a:t>03-Jan-23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9427-8305-4B1F-A468-902079D3D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24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A746-35D0-4421-9DB3-92C4570C128D}" type="datetimeFigureOut">
              <a:rPr lang="en-US" smtClean="0"/>
              <a:t>03-Jan-23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9427-8305-4B1F-A468-902079D3D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4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A746-35D0-4421-9DB3-92C4570C128D}" type="datetimeFigureOut">
              <a:rPr lang="en-US" smtClean="0"/>
              <a:t>03-Jan-23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9427-8305-4B1F-A468-902079D3D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93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A746-35D0-4421-9DB3-92C4570C128D}" type="datetimeFigureOut">
              <a:rPr lang="en-US" smtClean="0"/>
              <a:t>03-Jan-23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9427-8305-4B1F-A468-902079D3D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64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A746-35D0-4421-9DB3-92C4570C128D}" type="datetimeFigureOut">
              <a:rPr lang="en-US" smtClean="0"/>
              <a:t>03-Jan-23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9427-8305-4B1F-A468-902079D3D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11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A746-35D0-4421-9DB3-92C4570C128D}" type="datetimeFigureOut">
              <a:rPr lang="en-US" smtClean="0"/>
              <a:t>03-Jan-23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9427-8305-4B1F-A468-902079D3D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93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FA746-35D0-4421-9DB3-92C4570C128D}" type="datetimeFigureOut">
              <a:rPr lang="en-US" smtClean="0"/>
              <a:t>03-Jan-23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C9427-8305-4B1F-A468-902079D3D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0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Shoe Store 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Inventory Management System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856" y="4203061"/>
            <a:ext cx="9666515" cy="1655762"/>
          </a:xfrm>
        </p:spPr>
        <p:txBody>
          <a:bodyPr>
            <a:noAutofit/>
          </a:bodyPr>
          <a:lstStyle/>
          <a:p>
            <a:pPr algn="l"/>
            <a:r>
              <a:rPr lang="en-US" b="1" dirty="0" smtClean="0">
                <a:latin typeface="+mj-lt"/>
              </a:rPr>
              <a:t>Group Members:			Python Frameworks:</a:t>
            </a:r>
            <a:endParaRPr lang="en-US" b="1" dirty="0">
              <a:latin typeface="+mj-lt"/>
            </a:endParaRPr>
          </a:p>
          <a:p>
            <a:pPr algn="l"/>
            <a:r>
              <a:rPr lang="en-US" b="1" dirty="0" smtClean="0">
                <a:latin typeface="+mj-lt"/>
              </a:rPr>
              <a:t>	Saad Ali Babar				</a:t>
            </a:r>
            <a:r>
              <a:rPr lang="en-US" b="1" dirty="0" err="1" smtClean="0">
                <a:latin typeface="+mj-lt"/>
              </a:rPr>
              <a:t>Tkinter</a:t>
            </a:r>
            <a:r>
              <a:rPr lang="en-US" b="1" dirty="0" smtClean="0">
                <a:latin typeface="+mj-lt"/>
              </a:rPr>
              <a:t> (Front-end)</a:t>
            </a:r>
          </a:p>
          <a:p>
            <a:pPr algn="l"/>
            <a:r>
              <a:rPr lang="en-US" b="1" dirty="0">
                <a:latin typeface="+mj-lt"/>
              </a:rPr>
              <a:t>	</a:t>
            </a:r>
            <a:r>
              <a:rPr lang="en-US" b="1" dirty="0" smtClean="0">
                <a:latin typeface="+mj-lt"/>
              </a:rPr>
              <a:t>Awais Saleem				</a:t>
            </a:r>
            <a:r>
              <a:rPr lang="en-US" b="1" dirty="0" err="1" smtClean="0">
                <a:latin typeface="+mj-lt"/>
              </a:rPr>
              <a:t>MySql</a:t>
            </a:r>
            <a:r>
              <a:rPr lang="en-US" b="1" dirty="0" smtClean="0">
                <a:latin typeface="+mj-lt"/>
              </a:rPr>
              <a:t> (Database)</a:t>
            </a:r>
          </a:p>
          <a:p>
            <a:pPr algn="l"/>
            <a:r>
              <a:rPr lang="en-US" b="1" dirty="0">
                <a:latin typeface="+mj-lt"/>
              </a:rPr>
              <a:t>	</a:t>
            </a:r>
            <a:r>
              <a:rPr lang="en-US" b="1" dirty="0" err="1" smtClean="0">
                <a:latin typeface="+mj-lt"/>
              </a:rPr>
              <a:t>Andleeb</a:t>
            </a:r>
            <a:r>
              <a:rPr lang="en-US" b="1" dirty="0" smtClean="0">
                <a:latin typeface="+mj-lt"/>
              </a:rPr>
              <a:t> Ghazal			Flask (Backend for main access) </a:t>
            </a:r>
            <a:endParaRPr lang="en-US" b="1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301" t="19407" r="9558" b="20298"/>
          <a:stretch/>
        </p:blipFill>
        <p:spPr>
          <a:xfrm>
            <a:off x="3135240" y="637310"/>
            <a:ext cx="2298209" cy="8434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11" b="26735"/>
          <a:stretch/>
        </p:blipFill>
        <p:spPr>
          <a:xfrm>
            <a:off x="5391810" y="346595"/>
            <a:ext cx="1905000" cy="10945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920" y="789710"/>
            <a:ext cx="2144126" cy="5603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978" y="434342"/>
            <a:ext cx="1648691" cy="919016"/>
          </a:xfrm>
          <a:prstGeom prst="rect">
            <a:avLst/>
          </a:prstGeom>
        </p:spPr>
      </p:pic>
      <p:pic>
        <p:nvPicPr>
          <p:cNvPr id="1026" name="Picture 2" descr="File:PyCharm Icon.svg - Wikimedia Common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24" y="458981"/>
            <a:ext cx="982123" cy="982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isual Studio Code full logo transparent PNG - Stick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687" y="482860"/>
            <a:ext cx="1690832" cy="867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830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Functionality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3612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  <a:cs typeface="Times New Roman" panose="02020603050405020304" pitchFamily="18" charset="0"/>
              </a:rPr>
              <a:t>A shoe store management system with shoes stored against an ID.</a:t>
            </a:r>
            <a:endParaRPr lang="en-US" b="1" dirty="0" smtClean="0">
              <a:latin typeface="+mj-lt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b="1" dirty="0" smtClean="0">
                <a:latin typeface="+mj-lt"/>
                <a:cs typeface="Times New Roman" panose="02020603050405020304" pitchFamily="18" charset="0"/>
              </a:rPr>
              <a:t>User account registration and sign in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latin typeface="+mj-lt"/>
                <a:cs typeface="Times New Roman" panose="02020603050405020304" pitchFamily="18" charset="0"/>
              </a:rPr>
              <a:t>Admin/Store man Login &amp; Log Out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b="1" dirty="0" smtClean="0">
                <a:latin typeface="+mj-lt"/>
                <a:cs typeface="Times New Roman" panose="02020603050405020304" pitchFamily="18" charset="0"/>
              </a:rPr>
              <a:t>Admin Panel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latin typeface="+mj-lt"/>
                <a:cs typeface="Times New Roman" panose="02020603050405020304" pitchFamily="18" charset="0"/>
              </a:rPr>
              <a:t>CURD (Create/Add, Update, Read/Search and Delete/Consume)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latin typeface="+mj-lt"/>
                <a:cs typeface="Times New Roman" panose="02020603050405020304" pitchFamily="18" charset="0"/>
              </a:rPr>
              <a:t>Add New Store Man</a:t>
            </a:r>
          </a:p>
          <a:p>
            <a:pPr marL="514350" indent="-514350">
              <a:buAutoNum type="arabicPeriod" startAt="3"/>
            </a:pPr>
            <a:r>
              <a:rPr lang="en-US" b="1" dirty="0" smtClean="0">
                <a:latin typeface="+mj-lt"/>
                <a:cs typeface="Times New Roman" panose="02020603050405020304" pitchFamily="18" charset="0"/>
              </a:rPr>
              <a:t>Store Man Panel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>
                <a:cs typeface="Times New Roman" panose="02020603050405020304" pitchFamily="18" charset="0"/>
              </a:rPr>
              <a:t>CURD (Create/Add, Update, Read/Search and Delete/Consume)</a:t>
            </a:r>
          </a:p>
          <a:p>
            <a:endParaRPr lang="en-US" b="1" dirty="0" smtClean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609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Project Feature Distribution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245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Awais Saleem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Login/Log Out Screen 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Admin Panel Functionality and Design</a:t>
            </a:r>
          </a:p>
          <a:p>
            <a:pPr lvl="1"/>
            <a:endParaRPr lang="en-US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Saad Ali Babar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Store Man Panel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Consume/Delete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Update Detail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Andleeb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Ghazal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Save Product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Detail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Update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Product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Detail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902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Login  Screen				Add Store Man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703"/>
          <a:stretch/>
        </p:blipFill>
        <p:spPr>
          <a:xfrm>
            <a:off x="872836" y="1825625"/>
            <a:ext cx="4893963" cy="41850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569"/>
          <a:stretch/>
        </p:blipFill>
        <p:spPr>
          <a:xfrm>
            <a:off x="6470073" y="1825624"/>
            <a:ext cx="4883728" cy="418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849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Admin Panel Dashboard/GUI Interface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358" y="1243941"/>
            <a:ext cx="7791572" cy="511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680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Store man </a:t>
            </a:r>
            <a:r>
              <a:rPr lang="en-US" b="1" dirty="0" smtClean="0">
                <a:solidFill>
                  <a:srgbClr val="FF0000"/>
                </a:solidFill>
              </a:rPr>
              <a:t>Panel Dashboard/GUI Interface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458119"/>
            <a:ext cx="9815945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280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Database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0610" y="2061152"/>
            <a:ext cx="10170779" cy="4351338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838200" y="10279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200" b="1" dirty="0" smtClean="0"/>
              <a:t>Admin &amp; Store Man Login/Password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409723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Database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38200" y="10279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200" b="1" dirty="0" smtClean="0"/>
              <a:t>Product Details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7136" y="2008517"/>
            <a:ext cx="10217727" cy="451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582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84870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Thank you!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301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</TotalTime>
  <Words>118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Times New Roman</vt:lpstr>
      <vt:lpstr>Office Theme</vt:lpstr>
      <vt:lpstr>Shoe Store  Inventory Management System</vt:lpstr>
      <vt:lpstr>Functionality</vt:lpstr>
      <vt:lpstr>Project Feature Distribution</vt:lpstr>
      <vt:lpstr>Login  Screen    Add Store Man</vt:lpstr>
      <vt:lpstr>Admin Panel Dashboard/GUI Interface</vt:lpstr>
      <vt:lpstr>Store man Panel Dashboard/GUI Interface</vt:lpstr>
      <vt:lpstr>Database</vt:lpstr>
      <vt:lpstr>Database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Shoe Store  Inventory Management System</dc:title>
  <dc:creator>Saad Ali Babar</dc:creator>
  <cp:lastModifiedBy>Saad Ali Babar</cp:lastModifiedBy>
  <cp:revision>18</cp:revision>
  <dcterms:created xsi:type="dcterms:W3CDTF">2022-12-31T15:36:09Z</dcterms:created>
  <dcterms:modified xsi:type="dcterms:W3CDTF">2023-01-03T11:46:52Z</dcterms:modified>
</cp:coreProperties>
</file>