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45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5475-0469-C542-A3E6-FB656ACD0745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3E9B-163A-A041-81B8-C9F12A069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Diabetes Patients Readmit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Awan</a:t>
            </a:r>
          </a:p>
          <a:p>
            <a:r>
              <a:rPr lang="en-US" dirty="0" smtClean="0"/>
              <a:t>Seth Jones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 Attributes, </a:t>
            </a:r>
            <a:r>
              <a:rPr lang="en-US" dirty="0" smtClean="0"/>
              <a:t>101,766 Records</a:t>
            </a:r>
          </a:p>
          <a:p>
            <a:r>
              <a:rPr lang="en-US" dirty="0" smtClean="0"/>
              <a:t>37 Nominal attributes, 13 Numerical attributes</a:t>
            </a:r>
          </a:p>
          <a:p>
            <a:r>
              <a:rPr lang="en-US" dirty="0" smtClean="0"/>
              <a:t>3 Classes for target attribute ‘readmitted’. &gt;30, &lt;30, NO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6" y="3416300"/>
            <a:ext cx="8331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skewed towards the is skewed towards the ‘NO’ class.</a:t>
            </a:r>
          </a:p>
          <a:p>
            <a:r>
              <a:rPr lang="en-US" dirty="0" smtClean="0"/>
              <a:t>We have to ensure that the model chosen isn’t affected heavily.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3031067"/>
            <a:ext cx="5308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284" y="1825625"/>
            <a:ext cx="8711431" cy="4351338"/>
          </a:xfrm>
        </p:spPr>
      </p:pic>
    </p:spTree>
    <p:extLst>
      <p:ext uri="{BB962C8B-B14F-4D97-AF65-F5344CB8AC3E}">
        <p14:creationId xmlns:p14="http://schemas.microsoft.com/office/powerpoint/2010/main" val="18627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62" y="1560273"/>
            <a:ext cx="6714275" cy="5297727"/>
          </a:xfrm>
        </p:spPr>
      </p:pic>
    </p:spTree>
    <p:extLst>
      <p:ext uri="{BB962C8B-B14F-4D97-AF65-F5344CB8AC3E}">
        <p14:creationId xmlns:p14="http://schemas.microsoft.com/office/powerpoint/2010/main" val="11818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Diabetes Patients Readmit Prediction </vt:lpstr>
      <vt:lpstr>Dataset Information</vt:lpstr>
      <vt:lpstr>Class Distribution</vt:lpstr>
      <vt:lpstr>Numerical Data</vt:lpstr>
      <vt:lpstr>Nominal Data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Patients Readmit Prediction </dc:title>
  <dc:creator>Mohammed Awan</dc:creator>
  <cp:lastModifiedBy>Mohammed Awan</cp:lastModifiedBy>
  <cp:revision>5</cp:revision>
  <dcterms:created xsi:type="dcterms:W3CDTF">2018-10-27T20:08:17Z</dcterms:created>
  <dcterms:modified xsi:type="dcterms:W3CDTF">2018-10-27T20:47:07Z</dcterms:modified>
</cp:coreProperties>
</file>