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-1440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5915D-335B-4B8F-B58F-2E8CAB4303F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A6F7-AF8F-4AE3-8223-886E6F0F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47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5915D-335B-4B8F-B58F-2E8CAB4303F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A6F7-AF8F-4AE3-8223-886E6F0F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5915D-335B-4B8F-B58F-2E8CAB4303F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A6F7-AF8F-4AE3-8223-886E6F0F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1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5915D-335B-4B8F-B58F-2E8CAB4303F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A6F7-AF8F-4AE3-8223-886E6F0F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1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5915D-335B-4B8F-B58F-2E8CAB4303F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A6F7-AF8F-4AE3-8223-886E6F0F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5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5915D-335B-4B8F-B58F-2E8CAB4303F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A6F7-AF8F-4AE3-8223-886E6F0F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46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5915D-335B-4B8F-B58F-2E8CAB4303F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A6F7-AF8F-4AE3-8223-886E6F0F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35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5915D-335B-4B8F-B58F-2E8CAB4303F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A6F7-AF8F-4AE3-8223-886E6F0F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87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5915D-335B-4B8F-B58F-2E8CAB4303F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A6F7-AF8F-4AE3-8223-886E6F0F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97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5915D-335B-4B8F-B58F-2E8CAB4303F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A6F7-AF8F-4AE3-8223-886E6F0F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47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5915D-335B-4B8F-B58F-2E8CAB4303F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A6F7-AF8F-4AE3-8223-886E6F0F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77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5915D-335B-4B8F-B58F-2E8CAB4303F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BA6F7-AF8F-4AE3-8223-886E6F0F4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3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85011"/>
            <a:ext cx="9144000" cy="971300"/>
          </a:xfrm>
        </p:spPr>
        <p:txBody>
          <a:bodyPr/>
          <a:lstStyle/>
          <a:p>
            <a:r>
              <a:rPr lang="en-US" dirty="0" smtClean="0"/>
              <a:t>Baal </a:t>
            </a:r>
            <a:r>
              <a:rPr lang="en-US" dirty="0" err="1" smtClean="0"/>
              <a:t>Sheelah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5211" y="2189747"/>
            <a:ext cx="30560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Our books:</a:t>
            </a:r>
          </a:p>
          <a:p>
            <a:r>
              <a:rPr lang="en-US" dirty="0" smtClean="0"/>
              <a:t>- Torah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Tanach</a:t>
            </a:r>
            <a:endParaRPr lang="en-US" dirty="0" smtClean="0"/>
          </a:p>
          <a:p>
            <a:r>
              <a:rPr lang="en-US" dirty="0" smtClean="0"/>
              <a:t>- Talmud</a:t>
            </a:r>
          </a:p>
          <a:p>
            <a:r>
              <a:rPr lang="en-US" dirty="0" smtClean="0"/>
              <a:t>Kashrut</a:t>
            </a:r>
          </a:p>
          <a:p>
            <a:r>
              <a:rPr lang="en-US" dirty="0" err="1" smtClean="0"/>
              <a:t>Chagim</a:t>
            </a:r>
            <a:endParaRPr lang="en-US" dirty="0" smtClean="0"/>
          </a:p>
          <a:p>
            <a:r>
              <a:rPr lang="en-US" dirty="0" smtClean="0"/>
              <a:t>Lifecycle</a:t>
            </a:r>
          </a:p>
          <a:p>
            <a:r>
              <a:rPr lang="en-US" dirty="0" err="1" smtClean="0"/>
              <a:t>Taharat</a:t>
            </a:r>
            <a:r>
              <a:rPr lang="en-US" dirty="0" smtClean="0"/>
              <a:t> </a:t>
            </a:r>
            <a:r>
              <a:rPr lang="en-US" dirty="0" err="1" smtClean="0"/>
              <a:t>mishpacha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63915" y="2189747"/>
            <a:ext cx="3693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Inspiration:</a:t>
            </a:r>
          </a:p>
          <a:p>
            <a:r>
              <a:rPr lang="en-US" dirty="0" smtClean="0"/>
              <a:t>https://roadmap.sh/full-stack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12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“thing”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Colocar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… para </a:t>
            </a:r>
            <a:r>
              <a:rPr lang="en-US" dirty="0" err="1" smtClean="0"/>
              <a:t>cada</a:t>
            </a:r>
            <a:r>
              <a:rPr lang="en-US" dirty="0" smtClean="0"/>
              <a:t> um </a:t>
            </a:r>
            <a:r>
              <a:rPr lang="en-US" dirty="0" err="1" smtClean="0"/>
              <a:t>um</a:t>
            </a:r>
            <a:r>
              <a:rPr lang="en-US" dirty="0" smtClean="0"/>
              <a:t> </a:t>
            </a:r>
            <a:r>
              <a:rPr lang="en-US" dirty="0" err="1" smtClean="0"/>
              <a:t>botão</a:t>
            </a:r>
            <a:r>
              <a:rPr lang="en-US" dirty="0" smtClean="0"/>
              <a:t> de random </a:t>
            </a:r>
            <a:r>
              <a:rPr lang="en-US" dirty="0" err="1" smtClean="0"/>
              <a:t>knowlege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907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Idea: give a step by step guideline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on step, can change it to done, in progress and skip</a:t>
            </a:r>
          </a:p>
          <a:p>
            <a:r>
              <a:rPr lang="en-US" dirty="0" smtClean="0"/>
              <a:t>Tiny introduction followed by links about this subject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No site </a:t>
            </a:r>
            <a:r>
              <a:rPr lang="en-US" dirty="0" err="1" smtClean="0">
                <a:sym typeface="Wingdings" panose="05000000000000000000" pitchFamily="2" charset="2"/>
              </a:rPr>
              <a:t>inspiração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ele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puxa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uma</a:t>
            </a:r>
            <a:r>
              <a:rPr lang="en-US" dirty="0" smtClean="0">
                <a:sym typeface="Wingdings" panose="05000000000000000000" pitchFamily="2" charset="2"/>
              </a:rPr>
              <a:t> aba lateral, o que </a:t>
            </a:r>
            <a:r>
              <a:rPr lang="en-US" dirty="0" err="1" smtClean="0">
                <a:sym typeface="Wingdings" panose="05000000000000000000" pitchFamily="2" charset="2"/>
              </a:rPr>
              <a:t>eu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acho</a:t>
            </a:r>
            <a:r>
              <a:rPr lang="en-US" dirty="0" smtClean="0">
                <a:sym typeface="Wingdings" panose="05000000000000000000" pitchFamily="2" charset="2"/>
              </a:rPr>
              <a:t> que </a:t>
            </a:r>
            <a:r>
              <a:rPr lang="en-US" dirty="0" err="1" smtClean="0">
                <a:sym typeface="Wingdings" panose="05000000000000000000" pitchFamily="2" charset="2"/>
              </a:rPr>
              <a:t>eu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conseguiria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fazer</a:t>
            </a:r>
            <a:r>
              <a:rPr lang="en-US" dirty="0" smtClean="0">
                <a:sym typeface="Wingdings" panose="05000000000000000000" pitchFamily="2" charset="2"/>
              </a:rPr>
              <a:t> com o DOM </a:t>
            </a:r>
            <a:r>
              <a:rPr lang="en-US" dirty="0" err="1" smtClean="0">
                <a:sym typeface="Wingdings" panose="05000000000000000000" pitchFamily="2" charset="2"/>
              </a:rPr>
              <a:t>naquele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esquema</a:t>
            </a:r>
            <a:r>
              <a:rPr lang="en-US" dirty="0" smtClean="0">
                <a:sym typeface="Wingdings" panose="05000000000000000000" pitchFamily="2" charset="2"/>
              </a:rPr>
              <a:t> de </a:t>
            </a:r>
            <a:r>
              <a:rPr lang="en-US" dirty="0" err="1" smtClean="0">
                <a:sym typeface="Wingdings" panose="05000000000000000000" pitchFamily="2" charset="2"/>
              </a:rPr>
              <a:t>animação</a:t>
            </a:r>
            <a:r>
              <a:rPr lang="en-US" dirty="0" smtClean="0">
                <a:sym typeface="Wingdings" panose="05000000000000000000" pitchFamily="2" charset="2"/>
              </a:rPr>
              <a:t> de </a:t>
            </a:r>
            <a:r>
              <a:rPr lang="en-US" dirty="0" err="1" smtClean="0">
                <a:sym typeface="Wingdings" panose="05000000000000000000" pitchFamily="2" charset="2"/>
              </a:rPr>
              <a:t>rodar</a:t>
            </a:r>
            <a:r>
              <a:rPr lang="en-US" dirty="0" smtClean="0">
                <a:sym typeface="Wingdings" panose="05000000000000000000" pitchFamily="2" charset="2"/>
              </a:rPr>
              <a:t> para </a:t>
            </a:r>
            <a:r>
              <a:rPr lang="en-US" dirty="0" err="1" smtClean="0">
                <a:sym typeface="Wingdings" panose="05000000000000000000" pitchFamily="2" charset="2"/>
              </a:rPr>
              <a:t>baixo</a:t>
            </a:r>
            <a:r>
              <a:rPr lang="en-US" dirty="0" smtClean="0">
                <a:sym typeface="Wingdings" panose="05000000000000000000" pitchFamily="2" charset="2"/>
              </a:rPr>
              <a:t>/para </a:t>
            </a:r>
            <a:r>
              <a:rPr lang="en-US" dirty="0" err="1" smtClean="0">
                <a:sym typeface="Wingdings" panose="05000000000000000000" pitchFamily="2" charset="2"/>
              </a:rPr>
              <a:t>cima</a:t>
            </a:r>
            <a:r>
              <a:rPr lang="en-US" dirty="0" smtClean="0">
                <a:sym typeface="Wingdings" panose="05000000000000000000" pitchFamily="2" charset="2"/>
              </a:rPr>
              <a:t>…. No </a:t>
            </a:r>
            <a:r>
              <a:rPr lang="en-US" dirty="0" err="1" smtClean="0">
                <a:sym typeface="Wingdings" panose="05000000000000000000" pitchFamily="2" charset="2"/>
              </a:rPr>
              <a:t>caso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esse</a:t>
            </a:r>
            <a:r>
              <a:rPr lang="en-US" dirty="0" smtClean="0">
                <a:sym typeface="Wingdings" panose="05000000000000000000" pitchFamily="2" charset="2"/>
              </a:rPr>
              <a:t> site </a:t>
            </a:r>
            <a:r>
              <a:rPr lang="en-US" dirty="0" err="1" smtClean="0">
                <a:sym typeface="Wingdings" panose="05000000000000000000" pitchFamily="2" charset="2"/>
              </a:rPr>
              <a:t>vc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precisa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logar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isso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eu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acho</a:t>
            </a:r>
            <a:r>
              <a:rPr lang="en-US" dirty="0" smtClean="0">
                <a:sym typeface="Wingdings" panose="05000000000000000000" pitchFamily="2" charset="2"/>
              </a:rPr>
              <a:t> que </a:t>
            </a:r>
            <a:r>
              <a:rPr lang="en-US" dirty="0" err="1" smtClean="0">
                <a:sym typeface="Wingdings" panose="05000000000000000000" pitchFamily="2" charset="2"/>
              </a:rPr>
              <a:t>eu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não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conseguiria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fazer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6148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418" y="553453"/>
            <a:ext cx="4921235" cy="514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253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114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Baal Sheelah</vt:lpstr>
      <vt:lpstr>Random “thing”</vt:lpstr>
      <vt:lpstr>Idea: give a step by step guideline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Baal Sheelah</dc:title>
  <dc:creator>User</dc:creator>
  <cp:lastModifiedBy>User</cp:lastModifiedBy>
  <cp:revision>3</cp:revision>
  <dcterms:created xsi:type="dcterms:W3CDTF">2024-03-17T18:19:35Z</dcterms:created>
  <dcterms:modified xsi:type="dcterms:W3CDTF">2024-03-17T18:33:05Z</dcterms:modified>
</cp:coreProperties>
</file>