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915D-335B-4B8F-B58F-2E8CAB4303F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5011"/>
            <a:ext cx="9144000" cy="971300"/>
          </a:xfrm>
        </p:spPr>
        <p:txBody>
          <a:bodyPr/>
          <a:lstStyle/>
          <a:p>
            <a:r>
              <a:rPr lang="en-US" dirty="0" smtClean="0"/>
              <a:t>Baal </a:t>
            </a:r>
            <a:r>
              <a:rPr lang="en-US" dirty="0" err="1" smtClean="0"/>
              <a:t>Sheelah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211" y="2189747"/>
            <a:ext cx="3056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books:</a:t>
            </a:r>
          </a:p>
          <a:p>
            <a:r>
              <a:rPr lang="en-US" dirty="0" smtClean="0"/>
              <a:t>- Torah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Tanach</a:t>
            </a:r>
            <a:endParaRPr lang="en-US" dirty="0" smtClean="0"/>
          </a:p>
          <a:p>
            <a:r>
              <a:rPr lang="en-US" dirty="0" smtClean="0"/>
              <a:t>- Talmud</a:t>
            </a:r>
          </a:p>
          <a:p>
            <a:r>
              <a:rPr lang="en-US" dirty="0" smtClean="0"/>
              <a:t>Kashrut</a:t>
            </a:r>
          </a:p>
          <a:p>
            <a:r>
              <a:rPr lang="en-US" dirty="0" err="1" smtClean="0"/>
              <a:t>Brachot</a:t>
            </a:r>
            <a:endParaRPr lang="en-US" dirty="0" smtClean="0"/>
          </a:p>
          <a:p>
            <a:r>
              <a:rPr lang="en-US" dirty="0" err="1" smtClean="0"/>
              <a:t>Chagim</a:t>
            </a:r>
            <a:endParaRPr lang="en-US" dirty="0" smtClean="0"/>
          </a:p>
          <a:p>
            <a:r>
              <a:rPr lang="en-US" dirty="0" smtClean="0"/>
              <a:t>Lifecycle</a:t>
            </a:r>
          </a:p>
          <a:p>
            <a:r>
              <a:rPr lang="en-US" dirty="0" err="1" smtClean="0"/>
              <a:t>Taharat</a:t>
            </a:r>
            <a:r>
              <a:rPr lang="en-US" dirty="0" smtClean="0"/>
              <a:t> </a:t>
            </a:r>
            <a:r>
              <a:rPr lang="en-US" dirty="0" err="1" smtClean="0"/>
              <a:t>mishpacha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2899" y="2313315"/>
            <a:ext cx="369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Inspiration:</a:t>
            </a:r>
          </a:p>
          <a:p>
            <a:r>
              <a:rPr lang="en-US" dirty="0" smtClean="0"/>
              <a:t>https://roadmap.sh/full-stack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03" y="572796"/>
            <a:ext cx="4921235" cy="514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4" y="716028"/>
            <a:ext cx="5452674" cy="48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1276"/>
            <a:ext cx="12192000" cy="574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694" y="4967416"/>
            <a:ext cx="1729946" cy="16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08424" y="4967416"/>
            <a:ext cx="1729946" cy="16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29318" y="4967416"/>
            <a:ext cx="1729946" cy="16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50212" y="4967416"/>
            <a:ext cx="1729946" cy="16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1106" y="4967416"/>
            <a:ext cx="1729946" cy="16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0212" y="1285461"/>
            <a:ext cx="4390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H1 </a:t>
            </a:r>
            <a:r>
              <a:rPr lang="en-US" sz="4000" dirty="0" err="1" smtClean="0"/>
              <a:t>gffiggjklfgfghjs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0487" y="2173357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 </a:t>
            </a:r>
            <a:r>
              <a:rPr lang="en-US" dirty="0" err="1" smtClean="0"/>
              <a:t>hlfdhdfhdflshldfhjdfhdfshlldf</a:t>
            </a:r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1683026" y="1828800"/>
            <a:ext cx="1060174" cy="9409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3240157" y="1993347"/>
            <a:ext cx="998213" cy="8161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15185" y="0"/>
            <a:ext cx="39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     About      Sources      Contact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0330" y="53009"/>
            <a:ext cx="3248933" cy="215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9356" y="-24028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43130" y="53009"/>
            <a:ext cx="781879" cy="2152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92" y="225287"/>
            <a:ext cx="7633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 1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ac </a:t>
            </a:r>
            <a:r>
              <a:rPr lang="en-US" dirty="0" err="1"/>
              <a:t>volutpat</a:t>
            </a:r>
            <a:r>
              <a:rPr lang="en-US" dirty="0"/>
              <a:t> ante </a:t>
            </a:r>
            <a:r>
              <a:rPr lang="en-US" dirty="0" err="1"/>
              <a:t>consectetur</a:t>
            </a:r>
            <a:r>
              <a:rPr lang="en-US" dirty="0"/>
              <a:t> sed.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convallis, vitae tempus ipsum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id </a:t>
            </a:r>
            <a:r>
              <a:rPr lang="en-US" dirty="0" err="1"/>
              <a:t>justo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8759687" y="331304"/>
            <a:ext cx="2690191" cy="1630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KNOWLEDGMENT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52939" y="2385391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52939" y="4452730"/>
            <a:ext cx="9130748" cy="5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0191" y="4518991"/>
            <a:ext cx="13252" cy="173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45704" y="6281530"/>
            <a:ext cx="9037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5617" y="3048001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Stuff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914939" y="4220817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Stuff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68418" y="4194313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208644" y="4247322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886121" y="5174974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59687" y="6023113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37922" y="6023113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16157" y="6029739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45704" y="6268278"/>
            <a:ext cx="0" cy="58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92" y="225287"/>
            <a:ext cx="7633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 1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ac </a:t>
            </a:r>
            <a:r>
              <a:rPr lang="en-US" dirty="0" err="1"/>
              <a:t>volutpat</a:t>
            </a:r>
            <a:r>
              <a:rPr lang="en-US" dirty="0"/>
              <a:t> ante </a:t>
            </a:r>
            <a:r>
              <a:rPr lang="en-US" dirty="0" err="1"/>
              <a:t>consectetur</a:t>
            </a:r>
            <a:r>
              <a:rPr lang="en-US" dirty="0"/>
              <a:t> sed.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convallis, vitae tempus ipsum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id </a:t>
            </a:r>
            <a:r>
              <a:rPr lang="en-US" dirty="0" err="1"/>
              <a:t>justo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8759687" y="331304"/>
            <a:ext cx="2690191" cy="1630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KNOWLEGMENT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52939" y="2385391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52939" y="4452730"/>
            <a:ext cx="9130748" cy="5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0191" y="4518991"/>
            <a:ext cx="13252" cy="173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45704" y="6281530"/>
            <a:ext cx="9037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5617" y="3048001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914939" y="4220817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68418" y="4194313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21896" y="4194313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886121" y="5174974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759687" y="6023113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237922" y="6023113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716157" y="6029739"/>
            <a:ext cx="874643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45704" y="6268278"/>
            <a:ext cx="0" cy="58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01617" y="331304"/>
            <a:ext cx="6188765" cy="6215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96679" y="488482"/>
            <a:ext cx="2295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H1 Stuff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3664224" y="1449672"/>
            <a:ext cx="4472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objective description</a:t>
            </a:r>
          </a:p>
          <a:p>
            <a:endParaRPr lang="en-US" dirty="0"/>
          </a:p>
          <a:p>
            <a:r>
              <a:rPr lang="en-US" dirty="0" smtClean="0"/>
              <a:t>Links to other websites: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Link1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Link2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Link3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Other relevant information: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Info 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info2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Link1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Link2</a:t>
            </a:r>
          </a:p>
        </p:txBody>
      </p:sp>
      <p:sp>
        <p:nvSpPr>
          <p:cNvPr id="13" name="Oval 12"/>
          <p:cNvSpPr/>
          <p:nvPr/>
        </p:nvSpPr>
        <p:spPr>
          <a:xfrm>
            <a:off x="4129709" y="5136221"/>
            <a:ext cx="3829878" cy="848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Random </a:t>
            </a:r>
            <a:r>
              <a:rPr lang="en-US" dirty="0" err="1" smtClean="0"/>
              <a:t>knowledgment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59687" y="371924"/>
            <a:ext cx="400879" cy="370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“thing”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… para </a:t>
            </a:r>
            <a:r>
              <a:rPr lang="en-US" dirty="0" err="1" smtClean="0"/>
              <a:t>cada</a:t>
            </a:r>
            <a:r>
              <a:rPr lang="en-US" dirty="0" smtClean="0"/>
              <a:t> um </a:t>
            </a:r>
            <a:r>
              <a:rPr lang="en-US" dirty="0" err="1" smtClean="0"/>
              <a:t>um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de random </a:t>
            </a:r>
            <a:r>
              <a:rPr lang="en-US" dirty="0" err="1" smtClean="0"/>
              <a:t>knowlege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99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Baal Sheelah</vt:lpstr>
      <vt:lpstr>PowerPoint Presentation</vt:lpstr>
      <vt:lpstr>PowerPoint Presentation</vt:lpstr>
      <vt:lpstr>PowerPoint Presentation</vt:lpstr>
      <vt:lpstr>PowerPoint Presentation</vt:lpstr>
      <vt:lpstr>Random “thing”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Baal Sheelah</dc:title>
  <dc:creator>User</dc:creator>
  <cp:lastModifiedBy>User</cp:lastModifiedBy>
  <cp:revision>12</cp:revision>
  <dcterms:created xsi:type="dcterms:W3CDTF">2024-03-17T18:19:35Z</dcterms:created>
  <dcterms:modified xsi:type="dcterms:W3CDTF">2024-03-21T13:12:34Z</dcterms:modified>
</cp:coreProperties>
</file>