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22"/>
  </p:notesMasterIdLst>
  <p:sldIdLst>
    <p:sldId id="256" r:id="rId2"/>
    <p:sldId id="257" r:id="rId3"/>
    <p:sldId id="322" r:id="rId4"/>
    <p:sldId id="314" r:id="rId5"/>
    <p:sldId id="323" r:id="rId6"/>
    <p:sldId id="297" r:id="rId7"/>
    <p:sldId id="333" r:id="rId8"/>
    <p:sldId id="334" r:id="rId9"/>
    <p:sldId id="332" r:id="rId10"/>
    <p:sldId id="328" r:id="rId11"/>
    <p:sldId id="327" r:id="rId12"/>
    <p:sldId id="329" r:id="rId13"/>
    <p:sldId id="330" r:id="rId14"/>
    <p:sldId id="280" r:id="rId15"/>
    <p:sldId id="337" r:id="rId16"/>
    <p:sldId id="331" r:id="rId17"/>
    <p:sldId id="335" r:id="rId18"/>
    <p:sldId id="336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3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09/05/2018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09/05/2018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7 – Classes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pass variables into the constructor to be assigned to variables.</a:t>
            </a:r>
          </a:p>
          <a:p>
            <a:r>
              <a:rPr lang="en-US" dirty="0"/>
              <a:t>The “this” term refers to the current class.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name;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MyClassName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7481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classes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(Computer monitor store)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4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to represent a person, that stores name and at least one other characteristic.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r>
              <a:rPr lang="en-US" dirty="0"/>
              <a:t>Create a class to represent Vehicles and give it variables and a method to print all of the values that are stored in the class.</a:t>
            </a:r>
          </a:p>
          <a:p>
            <a:r>
              <a:rPr lang="en-US" dirty="0"/>
              <a:t>Create a class “Rectangle” that is initialized with a height and width and has methods to return the perimeter and area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027 - Multiple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5909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Scopes are used to define how classes / methods /variables can be accessed</a:t>
            </a:r>
          </a:p>
          <a:p>
            <a:r>
              <a:rPr lang="en-US" dirty="0"/>
              <a:t>There are 4 scopes: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protected</a:t>
            </a:r>
          </a:p>
          <a:p>
            <a:pPr lvl="1"/>
            <a:r>
              <a:rPr lang="en-US" dirty="0"/>
              <a:t>Default (no modifier)</a:t>
            </a:r>
          </a:p>
          <a:p>
            <a:pPr lvl="1"/>
            <a:r>
              <a:rPr lang="en-US" dirty="0"/>
              <a:t>private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8330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79732-F59A-1841-8920-0AAB1DD9408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below table shows where each scope can be access from: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13805"/>
              </p:ext>
            </p:extLst>
          </p:nvPr>
        </p:nvGraphicFramePr>
        <p:xfrm>
          <a:off x="677863" y="3040484"/>
          <a:ext cx="8596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52386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6462987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73773423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48674745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1677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008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DCEAE-0C03-3846-B05F-E840D19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5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public and private variables and methods inside a secondary class and then try accessing them from your main class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r>
              <a:rPr lang="en-US" dirty="0"/>
              <a:t>When do you think it would be good to use each scope?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028 - Scopes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354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using public variables use private variables with getters and setters</a:t>
            </a:r>
          </a:p>
          <a:p>
            <a:r>
              <a:rPr lang="en-US" dirty="0"/>
              <a:t>This is called encapsulation</a:t>
            </a:r>
          </a:p>
          <a:p>
            <a:r>
              <a:rPr lang="en-US" dirty="0"/>
              <a:t>The methods should always be called</a:t>
            </a:r>
          </a:p>
          <a:p>
            <a:pPr lvl="1"/>
            <a:r>
              <a:rPr lang="en-US" dirty="0" err="1"/>
              <a:t>getVariableName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setVariableName</a:t>
            </a:r>
            <a:r>
              <a:rPr lang="en-US" dirty="0"/>
              <a:t>()</a:t>
            </a:r>
          </a:p>
          <a:p>
            <a:r>
              <a:rPr lang="en-US" dirty="0"/>
              <a:t>This allows validation to be added to variables.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5605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068C-48E5-4F4A-B859-FCF34FD6C46F}"/>
              </a:ext>
            </a:extLst>
          </p:cNvPr>
          <p:cNvSpPr txBox="1"/>
          <p:nvPr/>
        </p:nvSpPr>
        <p:spPr>
          <a:xfrm>
            <a:off x="4975668" y="1438519"/>
            <a:ext cx="36844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After:</a:t>
            </a:r>
          </a:p>
          <a:p>
            <a:endParaRPr lang="en-GB" dirty="0"/>
          </a:p>
          <a:p>
            <a:r>
              <a:rPr lang="en-GB" dirty="0"/>
              <a:t>public class Monitor {</a:t>
            </a:r>
            <a:br>
              <a:rPr lang="en-GB" dirty="0"/>
            </a:br>
            <a:r>
              <a:rPr lang="en-GB" dirty="0"/>
              <a:t>    private </a:t>
            </a:r>
            <a:r>
              <a:rPr lang="en-GB" dirty="0" err="1"/>
              <a:t>int</a:t>
            </a:r>
            <a:r>
              <a:rPr lang="en-GB" dirty="0"/>
              <a:t> price;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public Monitor(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public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getPrice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return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public void </a:t>
            </a:r>
            <a:r>
              <a:rPr lang="en-GB" dirty="0" err="1"/>
              <a:t>setPrice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08765-8052-1540-846A-63CAEB833933}"/>
              </a:ext>
            </a:extLst>
          </p:cNvPr>
          <p:cNvSpPr txBox="1"/>
          <p:nvPr/>
        </p:nvSpPr>
        <p:spPr>
          <a:xfrm>
            <a:off x="682331" y="1438519"/>
            <a:ext cx="3143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Before:</a:t>
            </a:r>
          </a:p>
          <a:p>
            <a:endParaRPr lang="en-GB" dirty="0"/>
          </a:p>
          <a:p>
            <a:r>
              <a:rPr lang="en-GB" dirty="0"/>
              <a:t>public class Monitor {</a:t>
            </a:r>
            <a:br>
              <a:rPr lang="en-GB" dirty="0"/>
            </a:br>
            <a:r>
              <a:rPr lang="en-GB" dirty="0"/>
              <a:t>    public </a:t>
            </a:r>
            <a:r>
              <a:rPr lang="en-GB" dirty="0" err="1"/>
              <a:t>int</a:t>
            </a:r>
            <a:r>
              <a:rPr lang="en-GB" dirty="0"/>
              <a:t> price;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public Monitor(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06</a:t>
            </a:r>
          </a:p>
          <a:p>
            <a:r>
              <a:rPr lang="en-US" dirty="0"/>
              <a:t>Code style</a:t>
            </a:r>
          </a:p>
          <a:p>
            <a:r>
              <a:rPr lang="en-US" dirty="0"/>
              <a:t>Multiple classes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your previous classes to use getters and setters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r>
              <a:rPr lang="en-US" dirty="0"/>
              <a:t>When do you think it would be good to use each scope?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029 - Getters and setters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253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names:		Mixed case	Capital first letter of words</a:t>
            </a:r>
          </a:p>
          <a:p>
            <a:pPr marL="0" indent="0">
              <a:buNone/>
            </a:pPr>
            <a:r>
              <a:rPr lang="en-US" dirty="0"/>
              <a:t>	Examples: Vehicle, Employee, Order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names:		Camel case</a:t>
            </a:r>
          </a:p>
          <a:p>
            <a:pPr marL="457200" lvl="1" indent="0">
              <a:buNone/>
            </a:pPr>
            <a:r>
              <a:rPr lang="en-US" dirty="0"/>
              <a:t>Examples: </a:t>
            </a:r>
            <a:r>
              <a:rPr lang="en-US" dirty="0" err="1"/>
              <a:t>getSize</a:t>
            </a:r>
            <a:r>
              <a:rPr lang="en-US" dirty="0"/>
              <a:t>, </a:t>
            </a:r>
            <a:r>
              <a:rPr lang="en-US" dirty="0" err="1"/>
              <a:t>calculateArraySum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names:	Camel case	Short but meaningful</a:t>
            </a:r>
          </a:p>
          <a:p>
            <a:pPr marL="0" indent="0">
              <a:buNone/>
            </a:pPr>
            <a:r>
              <a:rPr lang="en-US" dirty="0"/>
              <a:t>	Examples: pointer, </a:t>
            </a:r>
            <a:r>
              <a:rPr lang="en-US" dirty="0" err="1"/>
              <a:t>upperBound</a:t>
            </a:r>
            <a:r>
              <a:rPr lang="en-US" dirty="0"/>
              <a:t>, </a:t>
            </a:r>
            <a:r>
              <a:rPr lang="en-US" dirty="0" err="1"/>
              <a:t>currentDate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Constants:			All caps		Underscores between words</a:t>
            </a:r>
          </a:p>
          <a:p>
            <a:pPr marL="457200" lvl="1" indent="0">
              <a:buNone/>
            </a:pPr>
            <a:r>
              <a:rPr lang="en-US" dirty="0"/>
              <a:t>Examples: APP_VERSION, WEBSITE_URL, AUTHOR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1460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characters allow you to use reserved characters in Strings and output</a:t>
            </a:r>
          </a:p>
          <a:p>
            <a:r>
              <a:rPr lang="en-US" dirty="0"/>
              <a:t>In Java the escape character is the backslash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(“example”);</a:t>
            </a:r>
          </a:p>
          <a:p>
            <a:pPr marL="0" indent="0">
              <a:buNone/>
            </a:pPr>
            <a:r>
              <a:rPr lang="en-US" dirty="0"/>
              <a:t>	// example</a:t>
            </a:r>
          </a:p>
          <a:p>
            <a:r>
              <a:rPr lang="en-US" dirty="0"/>
              <a:t>To use a “ in a sting put a \ before 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(“this string has a \” in it”);</a:t>
            </a:r>
          </a:p>
          <a:p>
            <a:pPr marL="0" indent="0">
              <a:buNone/>
            </a:pPr>
            <a:r>
              <a:rPr lang="en-US" dirty="0"/>
              <a:t>	// this string has a “ in it</a:t>
            </a:r>
          </a:p>
          <a:p>
            <a:r>
              <a:rPr lang="en-US" dirty="0"/>
              <a:t>Other examples:</a:t>
            </a:r>
          </a:p>
          <a:p>
            <a:pPr marL="0" indent="0">
              <a:buNone/>
            </a:pPr>
            <a:r>
              <a:rPr lang="en-US" dirty="0"/>
              <a:t>	“\t” = tab, “\n” = new line, “\\” = “\”, “\”” = “””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691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are used to set variables that are required but do not change.</a:t>
            </a:r>
          </a:p>
          <a:p>
            <a:r>
              <a:rPr lang="en-US" dirty="0"/>
              <a:t>They are declared inside the a class at the top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static final String APPLICATION_NAME = “Test Constants”;</a:t>
            </a:r>
          </a:p>
          <a:p>
            <a:pPr marL="0" indent="0">
              <a:buNone/>
            </a:pPr>
            <a:r>
              <a:rPr lang="en-US" dirty="0"/>
              <a:t>	public static final String APPLICATION_VERSION = “V0.0.1”;</a:t>
            </a:r>
          </a:p>
          <a:p>
            <a:pPr marL="0" indent="0">
              <a:buNone/>
            </a:pPr>
            <a:r>
              <a:rPr lang="en-US" dirty="0"/>
              <a:t>	// Rest of class code goes here…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187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the following to the console:</a:t>
            </a:r>
          </a:p>
          <a:p>
            <a:pPr marL="457200" lvl="1" indent="0">
              <a:buNone/>
            </a:pPr>
            <a:r>
              <a:rPr lang="en-US" dirty="0"/>
              <a:t>I can use “ and \ in strings!</a:t>
            </a:r>
          </a:p>
          <a:p>
            <a:r>
              <a:rPr lang="en-US" dirty="0"/>
              <a:t>Create a constant to store the program author’s name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Extension:</a:t>
            </a:r>
            <a:endParaRPr lang="en-US" dirty="0"/>
          </a:p>
          <a:p>
            <a:r>
              <a:rPr lang="en-US" dirty="0"/>
              <a:t>Output the following to the console in columns as shown, in just one print</a:t>
            </a:r>
          </a:p>
          <a:p>
            <a:pPr marL="0" indent="0">
              <a:buNone/>
            </a:pPr>
            <a:r>
              <a:rPr lang="en-US" dirty="0"/>
              <a:t>	snake	income	ship</a:t>
            </a:r>
          </a:p>
          <a:p>
            <a:pPr marL="0" indent="0">
              <a:buNone/>
            </a:pPr>
            <a:r>
              <a:rPr lang="en-US" dirty="0"/>
              <a:t>	wire		record	cherries</a:t>
            </a:r>
          </a:p>
          <a:p>
            <a:r>
              <a:rPr lang="en-US" dirty="0"/>
              <a:t>Create a method using to calculate the speed of a falling object after x seconds, use a constant for gravity. (v = u + at)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dirty="0" err="1"/>
              <a:t>velocityAtTime</a:t>
            </a:r>
            <a:r>
              <a:rPr lang="en-US" dirty="0"/>
              <a:t>(5); // returns 49 (m/s)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026 - lesson 06 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Braces are used where optional</a:t>
            </a:r>
          </a:p>
          <a:p>
            <a:pPr fontAlgn="base"/>
            <a:r>
              <a:rPr lang="en-GB" dirty="0"/>
              <a:t>No line break before the opening brace.</a:t>
            </a:r>
          </a:p>
          <a:p>
            <a:pPr fontAlgn="base"/>
            <a:r>
              <a:rPr lang="en-GB" dirty="0"/>
              <a:t>Line break after the opening brace.</a:t>
            </a:r>
          </a:p>
          <a:p>
            <a:pPr fontAlgn="base"/>
            <a:r>
              <a:rPr lang="en-GB" dirty="0"/>
              <a:t>Line break before the closing brace.</a:t>
            </a:r>
          </a:p>
          <a:p>
            <a:pPr fontAlgn="base"/>
            <a:r>
              <a:rPr lang="en-GB" dirty="0"/>
              <a:t>Line break after the closing brace, </a:t>
            </a:r>
            <a:r>
              <a:rPr lang="en-GB" i="1" dirty="0"/>
              <a:t>only if</a:t>
            </a:r>
            <a:r>
              <a:rPr lang="en-GB" dirty="0"/>
              <a:t> that brace terminates a statement or terminates the body of a method, constructor, or </a:t>
            </a:r>
            <a:r>
              <a:rPr lang="en-GB" i="1" dirty="0"/>
              <a:t>named</a:t>
            </a:r>
            <a:r>
              <a:rPr lang="en-GB" dirty="0"/>
              <a:t> class. For example, there is </a:t>
            </a:r>
            <a:r>
              <a:rPr lang="en-GB" i="1" dirty="0"/>
              <a:t>no</a:t>
            </a:r>
            <a:r>
              <a:rPr lang="en-GB" dirty="0"/>
              <a:t> line break after the brace if it is followed by else or a comma.</a:t>
            </a:r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From google style guide: </a:t>
            </a:r>
            <a:r>
              <a:rPr lang="en-US" dirty="0">
                <a:hlinkClick r:id="rId2"/>
              </a:rPr>
              <a:t>https://google.github.io/styleguide/javaguide.html</a:t>
            </a:r>
            <a:endParaRPr lang="en-GB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8375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GB" dirty="0"/>
              <a:t>public class </a:t>
            </a:r>
            <a:r>
              <a:rPr lang="en-GB" dirty="0" err="1"/>
              <a:t>TempMain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5;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        if (</a:t>
            </a:r>
            <a:r>
              <a:rPr lang="en-GB" dirty="0" err="1"/>
              <a:t>i</a:t>
            </a:r>
            <a:r>
              <a:rPr lang="en-GB" dirty="0"/>
              <a:t> == 3)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System.</a:t>
            </a:r>
            <a:r>
              <a:rPr lang="en-GB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("Magic");</a:t>
            </a:r>
            <a:br>
              <a:rPr lang="en-GB" dirty="0"/>
            </a:br>
            <a:r>
              <a:rPr lang="en-GB" dirty="0"/>
              <a:t>            } else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System.</a:t>
            </a:r>
            <a:r>
              <a:rPr lang="en-GB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Auto indent in </a:t>
            </a:r>
            <a:r>
              <a:rPr lang="en-GB" dirty="0" err="1"/>
              <a:t>intellij</a:t>
            </a:r>
            <a:r>
              <a:rPr lang="en-GB" dirty="0"/>
              <a:t> with: Ctrl + Alt + 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61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classes should be defined to keep code tidy and allow reuse of code.</a:t>
            </a:r>
          </a:p>
          <a:p>
            <a:r>
              <a:rPr lang="en-US" dirty="0"/>
              <a:t>Classes should be defined to represent a thing. E.g. Vehicle</a:t>
            </a:r>
          </a:p>
          <a:p>
            <a:r>
              <a:rPr lang="en-US" dirty="0"/>
              <a:t>All classes must have a constructor, they are generated by default but generally should be overwritten.</a:t>
            </a:r>
          </a:p>
          <a:p>
            <a:r>
              <a:rPr lang="en-US" dirty="0"/>
              <a:t>Example constructor inside a class: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MyClassName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159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6849</TotalTime>
  <Words>707</Words>
  <Application>Microsoft Macintosh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Everything Java</vt:lpstr>
      <vt:lpstr>Coming up today (and the next sessions…)</vt:lpstr>
      <vt:lpstr>Code style</vt:lpstr>
      <vt:lpstr>Escape characters</vt:lpstr>
      <vt:lpstr>Constants</vt:lpstr>
      <vt:lpstr>Task 026 - lesson 06 refresh</vt:lpstr>
      <vt:lpstr>Code style</vt:lpstr>
      <vt:lpstr>Code style</vt:lpstr>
      <vt:lpstr>Using multiple classes</vt:lpstr>
      <vt:lpstr>Using multiple classes</vt:lpstr>
      <vt:lpstr>Using multiple classes - demo</vt:lpstr>
      <vt:lpstr>Task 027 - Multiple classes</vt:lpstr>
      <vt:lpstr>Scopes</vt:lpstr>
      <vt:lpstr>Scopes</vt:lpstr>
      <vt:lpstr>Scopes- demo</vt:lpstr>
      <vt:lpstr>Task 028 - Scopes</vt:lpstr>
      <vt:lpstr>Getters and setters</vt:lpstr>
      <vt:lpstr>Getters and setters</vt:lpstr>
      <vt:lpstr>Getters and setters - demo</vt:lpstr>
      <vt:lpstr>Task 029 - Getters and setters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241</cp:revision>
  <dcterms:created xsi:type="dcterms:W3CDTF">2018-03-07T21:48:54Z</dcterms:created>
  <dcterms:modified xsi:type="dcterms:W3CDTF">2018-05-10T01:27:15Z</dcterms:modified>
</cp:coreProperties>
</file>