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5"/>
  </p:notesMasterIdLst>
  <p:sldIdLst>
    <p:sldId id="256" r:id="rId2"/>
    <p:sldId id="257" r:id="rId3"/>
    <p:sldId id="345" r:id="rId4"/>
    <p:sldId id="348" r:id="rId5"/>
    <p:sldId id="361" r:id="rId6"/>
    <p:sldId id="362" r:id="rId7"/>
    <p:sldId id="347" r:id="rId8"/>
    <p:sldId id="349" r:id="rId9"/>
    <p:sldId id="351" r:id="rId10"/>
    <p:sldId id="352" r:id="rId11"/>
    <p:sldId id="353" r:id="rId12"/>
    <p:sldId id="354" r:id="rId13"/>
    <p:sldId id="35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4" autoAdjust="0"/>
    <p:restoredTop sz="94643"/>
  </p:normalViewPr>
  <p:slideViewPr>
    <p:cSldViewPr snapToGrid="0" snapToObjects="1">
      <p:cViewPr>
        <p:scale>
          <a:sx n="139" d="100"/>
          <a:sy n="139" d="100"/>
        </p:scale>
        <p:origin x="236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82455-A7FD-5343-9EF5-4B7DD78F347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593A00-FEF4-FB45-9B67-2AF6B8215010}">
      <dgm:prSet phldrT="[Text]" custT="1"/>
      <dgm:spPr/>
      <dgm:t>
        <a:bodyPr/>
        <a:lstStyle/>
        <a:p>
          <a:r>
            <a:rPr lang="en-US" sz="4800" dirty="0" smtClean="0"/>
            <a:t>Vehicle</a:t>
          </a:r>
          <a:endParaRPr lang="en-US" sz="4800" dirty="0"/>
        </a:p>
      </dgm:t>
    </dgm:pt>
    <dgm:pt modelId="{2CD45245-B0E8-C542-8FD0-5347FD5E7D2E}" type="parTrans" cxnId="{B4DFC4F7-D83C-1144-8308-5AB4A6DEF1FA}">
      <dgm:prSet/>
      <dgm:spPr/>
      <dgm:t>
        <a:bodyPr/>
        <a:lstStyle/>
        <a:p>
          <a:endParaRPr lang="en-US"/>
        </a:p>
      </dgm:t>
    </dgm:pt>
    <dgm:pt modelId="{E23BF941-E38B-EA48-9D0D-A6FD8DFAF681}" type="sibTrans" cxnId="{B4DFC4F7-D83C-1144-8308-5AB4A6DEF1FA}">
      <dgm:prSet/>
      <dgm:spPr/>
      <dgm:t>
        <a:bodyPr/>
        <a:lstStyle/>
        <a:p>
          <a:endParaRPr lang="en-US"/>
        </a:p>
      </dgm:t>
    </dgm:pt>
    <dgm:pt modelId="{61AB6146-D12E-6E43-91AB-CADFF25D1C4F}">
      <dgm:prSet phldrT="[Text]" custT="1"/>
      <dgm:spPr/>
      <dgm:t>
        <a:bodyPr/>
        <a:lstStyle/>
        <a:p>
          <a:r>
            <a:rPr lang="en-US" sz="4800" dirty="0" smtClean="0"/>
            <a:t>Bike</a:t>
          </a:r>
          <a:endParaRPr lang="en-US" sz="4800" dirty="0"/>
        </a:p>
      </dgm:t>
    </dgm:pt>
    <dgm:pt modelId="{9E695B20-6601-E348-9909-713EF9959B07}" type="parTrans" cxnId="{2148952F-01FD-FD44-94BA-E85D0AC3C4EC}">
      <dgm:prSet/>
      <dgm:spPr/>
      <dgm:t>
        <a:bodyPr/>
        <a:lstStyle/>
        <a:p>
          <a:endParaRPr lang="en-US"/>
        </a:p>
      </dgm:t>
    </dgm:pt>
    <dgm:pt modelId="{64EA1440-B94E-8243-848A-F7F39C04EE71}" type="sibTrans" cxnId="{2148952F-01FD-FD44-94BA-E85D0AC3C4EC}">
      <dgm:prSet/>
      <dgm:spPr/>
      <dgm:t>
        <a:bodyPr/>
        <a:lstStyle/>
        <a:p>
          <a:endParaRPr lang="en-US"/>
        </a:p>
      </dgm:t>
    </dgm:pt>
    <dgm:pt modelId="{E0012F42-24B6-354A-BF87-0388B2A52AAD}">
      <dgm:prSet phldrT="[Text]" custT="1"/>
      <dgm:spPr/>
      <dgm:t>
        <a:bodyPr/>
        <a:lstStyle/>
        <a:p>
          <a:r>
            <a:rPr lang="en-US" sz="4800" dirty="0" smtClean="0"/>
            <a:t>Car</a:t>
          </a:r>
          <a:endParaRPr lang="en-US" sz="4800" dirty="0"/>
        </a:p>
      </dgm:t>
    </dgm:pt>
    <dgm:pt modelId="{B2901521-AE3A-B74A-BFA2-565D340193A5}" type="parTrans" cxnId="{EEEF3176-B9F1-ED4C-9AD7-32374DB3C46B}">
      <dgm:prSet/>
      <dgm:spPr/>
      <dgm:t>
        <a:bodyPr/>
        <a:lstStyle/>
        <a:p>
          <a:endParaRPr lang="en-US"/>
        </a:p>
      </dgm:t>
    </dgm:pt>
    <dgm:pt modelId="{196B6C9A-B1B3-6248-A0A1-B47C2A00C1FF}" type="sibTrans" cxnId="{EEEF3176-B9F1-ED4C-9AD7-32374DB3C46B}">
      <dgm:prSet/>
      <dgm:spPr/>
      <dgm:t>
        <a:bodyPr/>
        <a:lstStyle/>
        <a:p>
          <a:endParaRPr lang="en-US"/>
        </a:p>
      </dgm:t>
    </dgm:pt>
    <dgm:pt modelId="{6B370DEB-4B2F-ED49-B184-EA2468A44DD3}">
      <dgm:prSet phldrT="[Text]" custT="1"/>
      <dgm:spPr/>
      <dgm:t>
        <a:bodyPr/>
        <a:lstStyle/>
        <a:p>
          <a:r>
            <a:rPr lang="en-US" sz="4800" dirty="0" smtClean="0"/>
            <a:t>Lorry</a:t>
          </a:r>
          <a:endParaRPr lang="en-US" sz="4800" dirty="0"/>
        </a:p>
      </dgm:t>
    </dgm:pt>
    <dgm:pt modelId="{B60A39CF-9EED-FA4D-B997-B86FC3250A36}" type="parTrans" cxnId="{9D6EBD5B-895E-5449-99D5-AB0DC518FD3B}">
      <dgm:prSet/>
      <dgm:spPr/>
      <dgm:t>
        <a:bodyPr/>
        <a:lstStyle/>
        <a:p>
          <a:endParaRPr lang="en-US"/>
        </a:p>
      </dgm:t>
    </dgm:pt>
    <dgm:pt modelId="{9BF3D4CF-9A50-2F4D-8610-DD225DBED97F}" type="sibTrans" cxnId="{9D6EBD5B-895E-5449-99D5-AB0DC518FD3B}">
      <dgm:prSet/>
      <dgm:spPr/>
      <dgm:t>
        <a:bodyPr/>
        <a:lstStyle/>
        <a:p>
          <a:endParaRPr lang="en-US"/>
        </a:p>
      </dgm:t>
    </dgm:pt>
    <dgm:pt modelId="{3D7F324E-F94A-2242-8EDF-030813763145}" type="pres">
      <dgm:prSet presAssocID="{16082455-A7FD-5343-9EF5-4B7DD78F3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A92841-C5BB-F546-8384-B42E012B5186}" type="pres">
      <dgm:prSet presAssocID="{5B593A00-FEF4-FB45-9B67-2AF6B8215010}" presName="hierRoot1" presStyleCnt="0">
        <dgm:presLayoutVars>
          <dgm:hierBranch val="init"/>
        </dgm:presLayoutVars>
      </dgm:prSet>
      <dgm:spPr/>
    </dgm:pt>
    <dgm:pt modelId="{8C552437-F9DB-BE4D-A3DF-6B59DD269200}" type="pres">
      <dgm:prSet presAssocID="{5B593A00-FEF4-FB45-9B67-2AF6B8215010}" presName="rootComposite1" presStyleCnt="0"/>
      <dgm:spPr/>
    </dgm:pt>
    <dgm:pt modelId="{17124484-5D2C-2749-A73C-4A78AAC00F3B}" type="pres">
      <dgm:prSet presAssocID="{5B593A00-FEF4-FB45-9B67-2AF6B821501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34C2-7B57-AC4D-9C8D-BFF6C61DF381}" type="pres">
      <dgm:prSet presAssocID="{5B593A00-FEF4-FB45-9B67-2AF6B821501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8562C7E-0682-3240-984A-2790D611DAC9}" type="pres">
      <dgm:prSet presAssocID="{5B593A00-FEF4-FB45-9B67-2AF6B8215010}" presName="hierChild2" presStyleCnt="0"/>
      <dgm:spPr/>
    </dgm:pt>
    <dgm:pt modelId="{4E434EB1-50EE-5B45-BB6C-38EDBAA5F191}" type="pres">
      <dgm:prSet presAssocID="{9E695B20-6601-E348-9909-713EF9959B0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BD8446D-666D-C844-8CDF-56DAB6672304}" type="pres">
      <dgm:prSet presAssocID="{61AB6146-D12E-6E43-91AB-CADFF25D1C4F}" presName="hierRoot2" presStyleCnt="0">
        <dgm:presLayoutVars>
          <dgm:hierBranch val="init"/>
        </dgm:presLayoutVars>
      </dgm:prSet>
      <dgm:spPr/>
    </dgm:pt>
    <dgm:pt modelId="{3B48BB26-CD55-B34D-8277-56B98AEC0809}" type="pres">
      <dgm:prSet presAssocID="{61AB6146-D12E-6E43-91AB-CADFF25D1C4F}" presName="rootComposite" presStyleCnt="0"/>
      <dgm:spPr/>
    </dgm:pt>
    <dgm:pt modelId="{4123F987-D682-274C-B22F-71D31CC83E7B}" type="pres">
      <dgm:prSet presAssocID="{61AB6146-D12E-6E43-91AB-CADFF25D1C4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642C3-0283-2542-856E-35F734B652C6}" type="pres">
      <dgm:prSet presAssocID="{61AB6146-D12E-6E43-91AB-CADFF25D1C4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8D92CA9-44E3-E74D-9903-6F2079D6C804}" type="pres">
      <dgm:prSet presAssocID="{61AB6146-D12E-6E43-91AB-CADFF25D1C4F}" presName="hierChild4" presStyleCnt="0"/>
      <dgm:spPr/>
    </dgm:pt>
    <dgm:pt modelId="{A3539003-D5CA-6F46-BAD0-413695A781BD}" type="pres">
      <dgm:prSet presAssocID="{61AB6146-D12E-6E43-91AB-CADFF25D1C4F}" presName="hierChild5" presStyleCnt="0"/>
      <dgm:spPr/>
    </dgm:pt>
    <dgm:pt modelId="{23AE4285-5247-A841-9745-9A63DFE72FFC}" type="pres">
      <dgm:prSet presAssocID="{B2901521-AE3A-B74A-BFA2-565D340193A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2B96966-C3BF-CE42-B85E-A317438A51D3}" type="pres">
      <dgm:prSet presAssocID="{E0012F42-24B6-354A-BF87-0388B2A52AAD}" presName="hierRoot2" presStyleCnt="0">
        <dgm:presLayoutVars>
          <dgm:hierBranch val="init"/>
        </dgm:presLayoutVars>
      </dgm:prSet>
      <dgm:spPr/>
    </dgm:pt>
    <dgm:pt modelId="{D27A762F-8471-284C-9880-68955CA6D4DD}" type="pres">
      <dgm:prSet presAssocID="{E0012F42-24B6-354A-BF87-0388B2A52AAD}" presName="rootComposite" presStyleCnt="0"/>
      <dgm:spPr/>
    </dgm:pt>
    <dgm:pt modelId="{C5D0051E-D89B-3B47-9370-59421C3E7B08}" type="pres">
      <dgm:prSet presAssocID="{E0012F42-24B6-354A-BF87-0388B2A52A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213C8-1253-4F4D-8C36-5A08B47163FF}" type="pres">
      <dgm:prSet presAssocID="{E0012F42-24B6-354A-BF87-0388B2A52AAD}" presName="rootConnector" presStyleLbl="node2" presStyleIdx="1" presStyleCnt="3"/>
      <dgm:spPr/>
      <dgm:t>
        <a:bodyPr/>
        <a:lstStyle/>
        <a:p>
          <a:endParaRPr lang="en-US"/>
        </a:p>
      </dgm:t>
    </dgm:pt>
    <dgm:pt modelId="{45A9E989-6614-F545-92E4-96E95D8049E6}" type="pres">
      <dgm:prSet presAssocID="{E0012F42-24B6-354A-BF87-0388B2A52AAD}" presName="hierChild4" presStyleCnt="0"/>
      <dgm:spPr/>
    </dgm:pt>
    <dgm:pt modelId="{B1CEB4AC-40CA-5149-B697-FAD6D10EE73E}" type="pres">
      <dgm:prSet presAssocID="{E0012F42-24B6-354A-BF87-0388B2A52AAD}" presName="hierChild5" presStyleCnt="0"/>
      <dgm:spPr/>
    </dgm:pt>
    <dgm:pt modelId="{D981845C-C89C-2147-886A-2BDE1DCD625B}" type="pres">
      <dgm:prSet presAssocID="{B60A39CF-9EED-FA4D-B997-B86FC3250A3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7EA1AD8-120B-C84D-835B-9978C5C9B8D7}" type="pres">
      <dgm:prSet presAssocID="{6B370DEB-4B2F-ED49-B184-EA2468A44DD3}" presName="hierRoot2" presStyleCnt="0">
        <dgm:presLayoutVars>
          <dgm:hierBranch val="init"/>
        </dgm:presLayoutVars>
      </dgm:prSet>
      <dgm:spPr/>
    </dgm:pt>
    <dgm:pt modelId="{7ACDCFE8-EBD0-BA45-BC13-92CDF1B6428B}" type="pres">
      <dgm:prSet presAssocID="{6B370DEB-4B2F-ED49-B184-EA2468A44DD3}" presName="rootComposite" presStyleCnt="0"/>
      <dgm:spPr/>
    </dgm:pt>
    <dgm:pt modelId="{BC379D14-C1A3-FA44-8333-5AD1F72E74D3}" type="pres">
      <dgm:prSet presAssocID="{6B370DEB-4B2F-ED49-B184-EA2468A44DD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E44934-AC76-0944-9680-B0DA69C4AC00}" type="pres">
      <dgm:prSet presAssocID="{6B370DEB-4B2F-ED49-B184-EA2468A44DD3}" presName="rootConnector" presStyleLbl="node2" presStyleIdx="2" presStyleCnt="3"/>
      <dgm:spPr/>
      <dgm:t>
        <a:bodyPr/>
        <a:lstStyle/>
        <a:p>
          <a:endParaRPr lang="en-US"/>
        </a:p>
      </dgm:t>
    </dgm:pt>
    <dgm:pt modelId="{DEFADEC4-737E-9D45-AA64-08E5A728987E}" type="pres">
      <dgm:prSet presAssocID="{6B370DEB-4B2F-ED49-B184-EA2468A44DD3}" presName="hierChild4" presStyleCnt="0"/>
      <dgm:spPr/>
    </dgm:pt>
    <dgm:pt modelId="{57690DB1-3F02-3C42-862A-3646F97860DE}" type="pres">
      <dgm:prSet presAssocID="{6B370DEB-4B2F-ED49-B184-EA2468A44DD3}" presName="hierChild5" presStyleCnt="0"/>
      <dgm:spPr/>
    </dgm:pt>
    <dgm:pt modelId="{768CFE0E-D646-2543-96C0-267D1AF044E9}" type="pres">
      <dgm:prSet presAssocID="{5B593A00-FEF4-FB45-9B67-2AF6B8215010}" presName="hierChild3" presStyleCnt="0"/>
      <dgm:spPr/>
    </dgm:pt>
  </dgm:ptLst>
  <dgm:cxnLst>
    <dgm:cxn modelId="{DCE2987A-44C5-D244-AC33-0B4D988A399D}" type="presOf" srcId="{16082455-A7FD-5343-9EF5-4B7DD78F347A}" destId="{3D7F324E-F94A-2242-8EDF-030813763145}" srcOrd="0" destOrd="0" presId="urn:microsoft.com/office/officeart/2005/8/layout/orgChart1"/>
    <dgm:cxn modelId="{70EDDEA1-A6B5-564E-BD68-5F7802644784}" type="presOf" srcId="{9E695B20-6601-E348-9909-713EF9959B07}" destId="{4E434EB1-50EE-5B45-BB6C-38EDBAA5F191}" srcOrd="0" destOrd="0" presId="urn:microsoft.com/office/officeart/2005/8/layout/orgChart1"/>
    <dgm:cxn modelId="{AFAD8AAC-525B-FA46-9D8C-44CDB545083C}" type="presOf" srcId="{B60A39CF-9EED-FA4D-B997-B86FC3250A36}" destId="{D981845C-C89C-2147-886A-2BDE1DCD625B}" srcOrd="0" destOrd="0" presId="urn:microsoft.com/office/officeart/2005/8/layout/orgChart1"/>
    <dgm:cxn modelId="{5EF015BF-B34C-AA49-A324-F159593DDA63}" type="presOf" srcId="{6B370DEB-4B2F-ED49-B184-EA2468A44DD3}" destId="{10E44934-AC76-0944-9680-B0DA69C4AC00}" srcOrd="1" destOrd="0" presId="urn:microsoft.com/office/officeart/2005/8/layout/orgChart1"/>
    <dgm:cxn modelId="{EC6EEF99-A5CB-0046-87AE-B98148F89D82}" type="presOf" srcId="{5B593A00-FEF4-FB45-9B67-2AF6B8215010}" destId="{720434C2-7B57-AC4D-9C8D-BFF6C61DF381}" srcOrd="1" destOrd="0" presId="urn:microsoft.com/office/officeart/2005/8/layout/orgChart1"/>
    <dgm:cxn modelId="{C6FED08A-5D95-3E4D-A7D3-BDCDCE0AC026}" type="presOf" srcId="{61AB6146-D12E-6E43-91AB-CADFF25D1C4F}" destId="{ADB642C3-0283-2542-856E-35F734B652C6}" srcOrd="1" destOrd="0" presId="urn:microsoft.com/office/officeart/2005/8/layout/orgChart1"/>
    <dgm:cxn modelId="{161007FD-6762-574E-9F7C-EA5F2E9E4EBB}" type="presOf" srcId="{5B593A00-FEF4-FB45-9B67-2AF6B8215010}" destId="{17124484-5D2C-2749-A73C-4A78AAC00F3B}" srcOrd="0" destOrd="0" presId="urn:microsoft.com/office/officeart/2005/8/layout/orgChart1"/>
    <dgm:cxn modelId="{8DB1B48A-28BE-4146-B11C-C2F2C0E8C8C3}" type="presOf" srcId="{E0012F42-24B6-354A-BF87-0388B2A52AAD}" destId="{A7B213C8-1253-4F4D-8C36-5A08B47163FF}" srcOrd="1" destOrd="0" presId="urn:microsoft.com/office/officeart/2005/8/layout/orgChart1"/>
    <dgm:cxn modelId="{9D6EBD5B-895E-5449-99D5-AB0DC518FD3B}" srcId="{5B593A00-FEF4-FB45-9B67-2AF6B8215010}" destId="{6B370DEB-4B2F-ED49-B184-EA2468A44DD3}" srcOrd="2" destOrd="0" parTransId="{B60A39CF-9EED-FA4D-B997-B86FC3250A36}" sibTransId="{9BF3D4CF-9A50-2F4D-8610-DD225DBED97F}"/>
    <dgm:cxn modelId="{B4DFC4F7-D83C-1144-8308-5AB4A6DEF1FA}" srcId="{16082455-A7FD-5343-9EF5-4B7DD78F347A}" destId="{5B593A00-FEF4-FB45-9B67-2AF6B8215010}" srcOrd="0" destOrd="0" parTransId="{2CD45245-B0E8-C542-8FD0-5347FD5E7D2E}" sibTransId="{E23BF941-E38B-EA48-9D0D-A6FD8DFAF681}"/>
    <dgm:cxn modelId="{40A16B3B-2472-7E44-81D4-21A23E08202A}" type="presOf" srcId="{61AB6146-D12E-6E43-91AB-CADFF25D1C4F}" destId="{4123F987-D682-274C-B22F-71D31CC83E7B}" srcOrd="0" destOrd="0" presId="urn:microsoft.com/office/officeart/2005/8/layout/orgChart1"/>
    <dgm:cxn modelId="{A0DE95F8-349B-344D-8845-87A0E05DCBC7}" type="presOf" srcId="{B2901521-AE3A-B74A-BFA2-565D340193A5}" destId="{23AE4285-5247-A841-9745-9A63DFE72FFC}" srcOrd="0" destOrd="0" presId="urn:microsoft.com/office/officeart/2005/8/layout/orgChart1"/>
    <dgm:cxn modelId="{EEEF3176-B9F1-ED4C-9AD7-32374DB3C46B}" srcId="{5B593A00-FEF4-FB45-9B67-2AF6B8215010}" destId="{E0012F42-24B6-354A-BF87-0388B2A52AAD}" srcOrd="1" destOrd="0" parTransId="{B2901521-AE3A-B74A-BFA2-565D340193A5}" sibTransId="{196B6C9A-B1B3-6248-A0A1-B47C2A00C1FF}"/>
    <dgm:cxn modelId="{C4B056E8-1C14-8641-9EC0-1779E5C294EC}" type="presOf" srcId="{6B370DEB-4B2F-ED49-B184-EA2468A44DD3}" destId="{BC379D14-C1A3-FA44-8333-5AD1F72E74D3}" srcOrd="0" destOrd="0" presId="urn:microsoft.com/office/officeart/2005/8/layout/orgChart1"/>
    <dgm:cxn modelId="{2148952F-01FD-FD44-94BA-E85D0AC3C4EC}" srcId="{5B593A00-FEF4-FB45-9B67-2AF6B8215010}" destId="{61AB6146-D12E-6E43-91AB-CADFF25D1C4F}" srcOrd="0" destOrd="0" parTransId="{9E695B20-6601-E348-9909-713EF9959B07}" sibTransId="{64EA1440-B94E-8243-848A-F7F39C04EE71}"/>
    <dgm:cxn modelId="{34A2FFE1-2BB6-C346-AE34-076639A81395}" type="presOf" srcId="{E0012F42-24B6-354A-BF87-0388B2A52AAD}" destId="{C5D0051E-D89B-3B47-9370-59421C3E7B08}" srcOrd="0" destOrd="0" presId="urn:microsoft.com/office/officeart/2005/8/layout/orgChart1"/>
    <dgm:cxn modelId="{1960E126-8502-F04C-A5DE-860047EEC67D}" type="presParOf" srcId="{3D7F324E-F94A-2242-8EDF-030813763145}" destId="{53A92841-C5BB-F546-8384-B42E012B5186}" srcOrd="0" destOrd="0" presId="urn:microsoft.com/office/officeart/2005/8/layout/orgChart1"/>
    <dgm:cxn modelId="{8F7079A4-2B30-E44D-8C8B-AF880F9C1577}" type="presParOf" srcId="{53A92841-C5BB-F546-8384-B42E012B5186}" destId="{8C552437-F9DB-BE4D-A3DF-6B59DD269200}" srcOrd="0" destOrd="0" presId="urn:microsoft.com/office/officeart/2005/8/layout/orgChart1"/>
    <dgm:cxn modelId="{B1D102D8-48FB-4A47-96B6-4194BEBDC7F4}" type="presParOf" srcId="{8C552437-F9DB-BE4D-A3DF-6B59DD269200}" destId="{17124484-5D2C-2749-A73C-4A78AAC00F3B}" srcOrd="0" destOrd="0" presId="urn:microsoft.com/office/officeart/2005/8/layout/orgChart1"/>
    <dgm:cxn modelId="{8F80532B-C3FB-FF41-9CBE-1FB4B915F373}" type="presParOf" srcId="{8C552437-F9DB-BE4D-A3DF-6B59DD269200}" destId="{720434C2-7B57-AC4D-9C8D-BFF6C61DF381}" srcOrd="1" destOrd="0" presId="urn:microsoft.com/office/officeart/2005/8/layout/orgChart1"/>
    <dgm:cxn modelId="{6167D9E0-B414-2245-AA8F-A14C53048B0F}" type="presParOf" srcId="{53A92841-C5BB-F546-8384-B42E012B5186}" destId="{28562C7E-0682-3240-984A-2790D611DAC9}" srcOrd="1" destOrd="0" presId="urn:microsoft.com/office/officeart/2005/8/layout/orgChart1"/>
    <dgm:cxn modelId="{64B9FC33-7BE6-FF4A-A779-2BBD02366940}" type="presParOf" srcId="{28562C7E-0682-3240-984A-2790D611DAC9}" destId="{4E434EB1-50EE-5B45-BB6C-38EDBAA5F191}" srcOrd="0" destOrd="0" presId="urn:microsoft.com/office/officeart/2005/8/layout/orgChart1"/>
    <dgm:cxn modelId="{28CE860E-F7D2-2042-AADA-CBEFF003354D}" type="presParOf" srcId="{28562C7E-0682-3240-984A-2790D611DAC9}" destId="{8BD8446D-666D-C844-8CDF-56DAB6672304}" srcOrd="1" destOrd="0" presId="urn:microsoft.com/office/officeart/2005/8/layout/orgChart1"/>
    <dgm:cxn modelId="{83A067D1-8045-1845-B02C-266248943D7B}" type="presParOf" srcId="{8BD8446D-666D-C844-8CDF-56DAB6672304}" destId="{3B48BB26-CD55-B34D-8277-56B98AEC0809}" srcOrd="0" destOrd="0" presId="urn:microsoft.com/office/officeart/2005/8/layout/orgChart1"/>
    <dgm:cxn modelId="{9949F629-D5EB-5F4E-8C96-179A29B5739C}" type="presParOf" srcId="{3B48BB26-CD55-B34D-8277-56B98AEC0809}" destId="{4123F987-D682-274C-B22F-71D31CC83E7B}" srcOrd="0" destOrd="0" presId="urn:microsoft.com/office/officeart/2005/8/layout/orgChart1"/>
    <dgm:cxn modelId="{2A8A3C09-B3F5-5F4F-85B3-C7DD8E6B102B}" type="presParOf" srcId="{3B48BB26-CD55-B34D-8277-56B98AEC0809}" destId="{ADB642C3-0283-2542-856E-35F734B652C6}" srcOrd="1" destOrd="0" presId="urn:microsoft.com/office/officeart/2005/8/layout/orgChart1"/>
    <dgm:cxn modelId="{1ACA908A-66A7-C741-AF34-86F9424EF976}" type="presParOf" srcId="{8BD8446D-666D-C844-8CDF-56DAB6672304}" destId="{88D92CA9-44E3-E74D-9903-6F2079D6C804}" srcOrd="1" destOrd="0" presId="urn:microsoft.com/office/officeart/2005/8/layout/orgChart1"/>
    <dgm:cxn modelId="{384DB955-991F-CF47-83D4-4BD2F2883F82}" type="presParOf" srcId="{8BD8446D-666D-C844-8CDF-56DAB6672304}" destId="{A3539003-D5CA-6F46-BAD0-413695A781BD}" srcOrd="2" destOrd="0" presId="urn:microsoft.com/office/officeart/2005/8/layout/orgChart1"/>
    <dgm:cxn modelId="{3D9B2FDB-B0B8-8E4A-A674-2D73ED2B4BF5}" type="presParOf" srcId="{28562C7E-0682-3240-984A-2790D611DAC9}" destId="{23AE4285-5247-A841-9745-9A63DFE72FFC}" srcOrd="2" destOrd="0" presId="urn:microsoft.com/office/officeart/2005/8/layout/orgChart1"/>
    <dgm:cxn modelId="{FF1419E1-ED1F-E84D-B34A-128382A7D26D}" type="presParOf" srcId="{28562C7E-0682-3240-984A-2790D611DAC9}" destId="{82B96966-C3BF-CE42-B85E-A317438A51D3}" srcOrd="3" destOrd="0" presId="urn:microsoft.com/office/officeart/2005/8/layout/orgChart1"/>
    <dgm:cxn modelId="{0F6A21CB-FBDC-404A-8430-F9CC35B62416}" type="presParOf" srcId="{82B96966-C3BF-CE42-B85E-A317438A51D3}" destId="{D27A762F-8471-284C-9880-68955CA6D4DD}" srcOrd="0" destOrd="0" presId="urn:microsoft.com/office/officeart/2005/8/layout/orgChart1"/>
    <dgm:cxn modelId="{83BEF193-5269-2548-8D9C-472861098084}" type="presParOf" srcId="{D27A762F-8471-284C-9880-68955CA6D4DD}" destId="{C5D0051E-D89B-3B47-9370-59421C3E7B08}" srcOrd="0" destOrd="0" presId="urn:microsoft.com/office/officeart/2005/8/layout/orgChart1"/>
    <dgm:cxn modelId="{8F7CB844-4981-9C40-80CA-D21DD4257694}" type="presParOf" srcId="{D27A762F-8471-284C-9880-68955CA6D4DD}" destId="{A7B213C8-1253-4F4D-8C36-5A08B47163FF}" srcOrd="1" destOrd="0" presId="urn:microsoft.com/office/officeart/2005/8/layout/orgChart1"/>
    <dgm:cxn modelId="{0DB7195C-1C49-6940-881C-E5335D92A906}" type="presParOf" srcId="{82B96966-C3BF-CE42-B85E-A317438A51D3}" destId="{45A9E989-6614-F545-92E4-96E95D8049E6}" srcOrd="1" destOrd="0" presId="urn:microsoft.com/office/officeart/2005/8/layout/orgChart1"/>
    <dgm:cxn modelId="{51A7E5DC-3689-2E44-9D64-8AC0956CB293}" type="presParOf" srcId="{82B96966-C3BF-CE42-B85E-A317438A51D3}" destId="{B1CEB4AC-40CA-5149-B697-FAD6D10EE73E}" srcOrd="2" destOrd="0" presId="urn:microsoft.com/office/officeart/2005/8/layout/orgChart1"/>
    <dgm:cxn modelId="{6526AF16-7AE5-4149-A4FA-FD213BF9FB28}" type="presParOf" srcId="{28562C7E-0682-3240-984A-2790D611DAC9}" destId="{D981845C-C89C-2147-886A-2BDE1DCD625B}" srcOrd="4" destOrd="0" presId="urn:microsoft.com/office/officeart/2005/8/layout/orgChart1"/>
    <dgm:cxn modelId="{97CE434C-432F-1E4E-9217-B4174D7678CF}" type="presParOf" srcId="{28562C7E-0682-3240-984A-2790D611DAC9}" destId="{67EA1AD8-120B-C84D-835B-9978C5C9B8D7}" srcOrd="5" destOrd="0" presId="urn:microsoft.com/office/officeart/2005/8/layout/orgChart1"/>
    <dgm:cxn modelId="{20BE29FD-DDBC-DE4A-9976-50CF77BAC64B}" type="presParOf" srcId="{67EA1AD8-120B-C84D-835B-9978C5C9B8D7}" destId="{7ACDCFE8-EBD0-BA45-BC13-92CDF1B6428B}" srcOrd="0" destOrd="0" presId="urn:microsoft.com/office/officeart/2005/8/layout/orgChart1"/>
    <dgm:cxn modelId="{293089D5-88A1-A747-8210-D24AA51C1D2A}" type="presParOf" srcId="{7ACDCFE8-EBD0-BA45-BC13-92CDF1B6428B}" destId="{BC379D14-C1A3-FA44-8333-5AD1F72E74D3}" srcOrd="0" destOrd="0" presId="urn:microsoft.com/office/officeart/2005/8/layout/orgChart1"/>
    <dgm:cxn modelId="{6E59237C-06C8-D548-AFD0-27CCB5AAD1E9}" type="presParOf" srcId="{7ACDCFE8-EBD0-BA45-BC13-92CDF1B6428B}" destId="{10E44934-AC76-0944-9680-B0DA69C4AC00}" srcOrd="1" destOrd="0" presId="urn:microsoft.com/office/officeart/2005/8/layout/orgChart1"/>
    <dgm:cxn modelId="{16AD4674-C8E6-644A-A7A6-234C1D488076}" type="presParOf" srcId="{67EA1AD8-120B-C84D-835B-9978C5C9B8D7}" destId="{DEFADEC4-737E-9D45-AA64-08E5A728987E}" srcOrd="1" destOrd="0" presId="urn:microsoft.com/office/officeart/2005/8/layout/orgChart1"/>
    <dgm:cxn modelId="{34DF2CCF-EC25-CD47-ACAE-ED81A6CEBED4}" type="presParOf" srcId="{67EA1AD8-120B-C84D-835B-9978C5C9B8D7}" destId="{57690DB1-3F02-3C42-862A-3646F97860DE}" srcOrd="2" destOrd="0" presId="urn:microsoft.com/office/officeart/2005/8/layout/orgChart1"/>
    <dgm:cxn modelId="{29ECE921-E78F-914C-A64B-439BD64F8A65}" type="presParOf" srcId="{53A92841-C5BB-F546-8384-B42E012B5186}" destId="{768CFE0E-D646-2543-96C0-267D1AF044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1845C-C89C-2147-886A-2BDE1DCD625B}">
      <dsp:nvSpPr>
        <dsp:cNvPr id="0" name=""/>
        <dsp:cNvSpPr/>
      </dsp:nvSpPr>
      <dsp:spPr>
        <a:xfrm>
          <a:off x="4298334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97"/>
              </a:lnTo>
              <a:lnTo>
                <a:pt x="3041102" y="263897"/>
              </a:lnTo>
              <a:lnTo>
                <a:pt x="3041102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4285-5247-A841-9745-9A63DFE72FFC}">
      <dsp:nvSpPr>
        <dsp:cNvPr id="0" name=""/>
        <dsp:cNvSpPr/>
      </dsp:nvSpPr>
      <dsp:spPr>
        <a:xfrm>
          <a:off x="4252614" y="1676489"/>
          <a:ext cx="91440" cy="52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34EB1-50EE-5B45-BB6C-38EDBAA5F191}">
      <dsp:nvSpPr>
        <dsp:cNvPr id="0" name=""/>
        <dsp:cNvSpPr/>
      </dsp:nvSpPr>
      <dsp:spPr>
        <a:xfrm>
          <a:off x="1257231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3041102" y="0"/>
              </a:moveTo>
              <a:lnTo>
                <a:pt x="3041102" y="263897"/>
              </a:lnTo>
              <a:lnTo>
                <a:pt x="0" y="263897"/>
              </a:lnTo>
              <a:lnTo>
                <a:pt x="0" y="5277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24484-5D2C-2749-A73C-4A78AAC00F3B}">
      <dsp:nvSpPr>
        <dsp:cNvPr id="0" name=""/>
        <dsp:cNvSpPr/>
      </dsp:nvSpPr>
      <dsp:spPr>
        <a:xfrm>
          <a:off x="3041679" y="419835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Vehicle</a:t>
          </a:r>
          <a:endParaRPr lang="en-US" sz="4800" kern="1200" dirty="0"/>
        </a:p>
      </dsp:txBody>
      <dsp:txXfrm>
        <a:off x="3041679" y="419835"/>
        <a:ext cx="2513308" cy="1256654"/>
      </dsp:txXfrm>
    </dsp:sp>
    <dsp:sp modelId="{4123F987-D682-274C-B22F-71D31CC83E7B}">
      <dsp:nvSpPr>
        <dsp:cNvPr id="0" name=""/>
        <dsp:cNvSpPr/>
      </dsp:nvSpPr>
      <dsp:spPr>
        <a:xfrm>
          <a:off x="577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Bike</a:t>
          </a:r>
          <a:endParaRPr lang="en-US" sz="4800" kern="1200" dirty="0"/>
        </a:p>
      </dsp:txBody>
      <dsp:txXfrm>
        <a:off x="577" y="2204283"/>
        <a:ext cx="2513308" cy="1256654"/>
      </dsp:txXfrm>
    </dsp:sp>
    <dsp:sp modelId="{C5D0051E-D89B-3B47-9370-59421C3E7B08}">
      <dsp:nvSpPr>
        <dsp:cNvPr id="0" name=""/>
        <dsp:cNvSpPr/>
      </dsp:nvSpPr>
      <dsp:spPr>
        <a:xfrm>
          <a:off x="3041679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Car</a:t>
          </a:r>
          <a:endParaRPr lang="en-US" sz="4800" kern="1200" dirty="0"/>
        </a:p>
      </dsp:txBody>
      <dsp:txXfrm>
        <a:off x="3041679" y="2204283"/>
        <a:ext cx="2513308" cy="1256654"/>
      </dsp:txXfrm>
    </dsp:sp>
    <dsp:sp modelId="{BC379D14-C1A3-FA44-8333-5AD1F72E74D3}">
      <dsp:nvSpPr>
        <dsp:cNvPr id="0" name=""/>
        <dsp:cNvSpPr/>
      </dsp:nvSpPr>
      <dsp:spPr>
        <a:xfrm>
          <a:off x="6082782" y="2204283"/>
          <a:ext cx="2513308" cy="12566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Lorry</a:t>
          </a:r>
          <a:endParaRPr lang="en-US" sz="4800" kern="1200" dirty="0"/>
        </a:p>
      </dsp:txBody>
      <dsp:txXfrm>
        <a:off x="6082782" y="2204283"/>
        <a:ext cx="2513308" cy="1256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17/06/18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17/06/18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10 </a:t>
            </a:r>
            <a:r>
              <a:rPr lang="en-US" dirty="0"/>
              <a:t>– </a:t>
            </a:r>
            <a:r>
              <a:rPr lang="en-US" smtClean="0"/>
              <a:t>Error Handling – </a:t>
            </a:r>
            <a:r>
              <a:rPr lang="en-US" dirty="0"/>
              <a:t>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methods to you previous task that use casting.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</a:t>
            </a:r>
            <a:r>
              <a:rPr lang="en-US" dirty="0" err="1" smtClean="0"/>
              <a:t>printDogsList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What happens when you cast to the wrong type?</a:t>
            </a:r>
            <a:r>
              <a:rPr lang="en-US" dirty="0"/>
              <a:t> </a:t>
            </a:r>
            <a:r>
              <a:rPr lang="en-US" dirty="0" smtClean="0"/>
              <a:t>Is it an issue?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034 </a:t>
            </a:r>
            <a:r>
              <a:rPr lang="en-US" dirty="0"/>
              <a:t>- </a:t>
            </a: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handling allows your program to keep running when things go wrong.</a:t>
            </a:r>
          </a:p>
          <a:p>
            <a:r>
              <a:rPr lang="en-GB" dirty="0" smtClean="0"/>
              <a:t>The easiest way to do error handling in java is a try / catch statement.</a:t>
            </a:r>
          </a:p>
          <a:p>
            <a:pPr marL="0" indent="0">
              <a:buNone/>
            </a:pPr>
            <a:r>
              <a:rPr lang="en-GB" dirty="0" smtClean="0"/>
              <a:t>	Animal a = new Fish();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try {</a:t>
            </a:r>
          </a:p>
          <a:p>
            <a:pPr marL="0" indent="0">
              <a:buNone/>
            </a:pPr>
            <a:r>
              <a:rPr lang="en-GB" dirty="0" smtClean="0"/>
              <a:t>		Dog d = (Dog) a;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} catch </a:t>
            </a:r>
            <a:r>
              <a:rPr lang="en-GB" dirty="0" smtClean="0"/>
              <a:t>(</a:t>
            </a:r>
            <a:r>
              <a:rPr lang="en-GB" dirty="0" err="1"/>
              <a:t>ClassCastException</a:t>
            </a:r>
            <a:r>
              <a:rPr lang="en-GB" dirty="0"/>
              <a:t> e) {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System.</a:t>
            </a:r>
            <a:r>
              <a:rPr lang="en-GB" i="1" dirty="0" err="1" smtClean="0"/>
              <a:t>out</a:t>
            </a:r>
            <a:r>
              <a:rPr lang="en-GB" dirty="0" err="1" smtClean="0"/>
              <a:t>.println</a:t>
            </a:r>
            <a:r>
              <a:rPr lang="en-GB" dirty="0" smtClean="0"/>
              <a:t>(e);</a:t>
            </a:r>
            <a:br>
              <a:rPr lang="en-GB" dirty="0" smtClean="0"/>
            </a:br>
            <a:r>
              <a:rPr lang="en-GB" dirty="0" smtClean="0"/>
              <a:t>	}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6655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229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try catch for trying to access position in an array that doesn’t exist.</a:t>
            </a:r>
          </a:p>
          <a:p>
            <a:r>
              <a:rPr lang="en-US" dirty="0" smtClean="0"/>
              <a:t>Add a try catch for casting incorrectly.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Figure out how to save a string to a text file.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035 </a:t>
            </a:r>
            <a:r>
              <a:rPr lang="mr-IN" dirty="0" smtClean="0"/>
              <a:t>–</a:t>
            </a:r>
            <a:r>
              <a:rPr lang="en-US" dirty="0" smtClean="0"/>
              <a:t> Error handling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3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Subclasses</a:t>
            </a:r>
          </a:p>
          <a:p>
            <a:r>
              <a:rPr lang="en-US" dirty="0" err="1" smtClean="0"/>
              <a:t>BlueJ</a:t>
            </a:r>
            <a:endParaRPr lang="en-US" dirty="0"/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Recursion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Inheritance allows you to share common code / methods between classes while keeping them in your classes</a:t>
            </a:r>
          </a:p>
          <a:p>
            <a:r>
              <a:rPr lang="en-US" dirty="0" smtClean="0"/>
              <a:t>When using inheritance you have a super class and a sub class</a:t>
            </a:r>
            <a:endParaRPr lang="en-GB" dirty="0"/>
          </a:p>
          <a:p>
            <a:r>
              <a:rPr lang="en-GB" dirty="0" smtClean="0"/>
              <a:t>Super class methods and variables are useable in the sub class</a:t>
            </a:r>
          </a:p>
          <a:p>
            <a:r>
              <a:rPr lang="en-GB" dirty="0" smtClean="0"/>
              <a:t>A sub class can only extend one super class</a:t>
            </a:r>
          </a:p>
          <a:p>
            <a:r>
              <a:rPr lang="en-GB" dirty="0" smtClean="0"/>
              <a:t>A super class can be extended by many classes</a:t>
            </a:r>
          </a:p>
          <a:p>
            <a:r>
              <a:rPr lang="en-GB" dirty="0" smtClean="0"/>
              <a:t>A class can be both a super class and a sub class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861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1386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BlueJ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91" y="1350566"/>
            <a:ext cx="5989208" cy="46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BlueJ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and two or more subclasses and use them to store information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E.g. “Animal” with subclasses of “Dog” and “Fish”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Create a class that is a sub class and a super class and modify your program to use that.</a:t>
            </a:r>
          </a:p>
          <a:p>
            <a:pPr marL="457200" lvl="1" indent="0">
              <a:buNone/>
            </a:pPr>
            <a:r>
              <a:rPr lang="en-US" dirty="0" smtClean="0"/>
              <a:t>E.g. “Mammal” to go between “Animal” and “Dog”</a:t>
            </a:r>
          </a:p>
          <a:p>
            <a:r>
              <a:rPr lang="en-US" dirty="0" smtClean="0"/>
              <a:t>Modify your shop to have multiple item sub classes that store extra information about the products</a:t>
            </a:r>
          </a:p>
          <a:p>
            <a:r>
              <a:rPr lang="en-US" dirty="0" smtClean="0"/>
              <a:t>Move your code to </a:t>
            </a:r>
            <a:r>
              <a:rPr lang="en-US" dirty="0" err="1" smtClean="0"/>
              <a:t>BlueJ</a:t>
            </a:r>
            <a:r>
              <a:rPr lang="en-US" dirty="0" smtClean="0"/>
              <a:t> and look at the class diagram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033 </a:t>
            </a:r>
            <a:r>
              <a:rPr lang="en-US" dirty="0"/>
              <a:t>-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Casting allows you to turn one variable type into another</a:t>
            </a:r>
          </a:p>
          <a:p>
            <a:r>
              <a:rPr lang="en-US" dirty="0" smtClean="0"/>
              <a:t>You can cast in both directions</a:t>
            </a:r>
          </a:p>
          <a:p>
            <a:pPr lvl="1"/>
            <a:r>
              <a:rPr lang="en-US" dirty="0" smtClean="0"/>
              <a:t>Super class --&gt; sub class</a:t>
            </a:r>
          </a:p>
          <a:p>
            <a:pPr lvl="1"/>
            <a:r>
              <a:rPr lang="en-US" dirty="0" smtClean="0"/>
              <a:t>Sub class --&gt; super class</a:t>
            </a:r>
            <a:endParaRPr lang="en-US" dirty="0"/>
          </a:p>
          <a:p>
            <a:r>
              <a:rPr lang="en-US" dirty="0"/>
              <a:t>Example casting an Animal to a Dog type</a:t>
            </a:r>
          </a:p>
          <a:p>
            <a:pPr marL="457200" lvl="1" indent="0">
              <a:buNone/>
            </a:pPr>
            <a:r>
              <a:rPr lang="en-US" dirty="0"/>
              <a:t>Animal </a:t>
            </a:r>
            <a:r>
              <a:rPr lang="en-US" dirty="0" err="1"/>
              <a:t>animalVariable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GB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Dog </a:t>
            </a:r>
            <a:r>
              <a:rPr lang="en-US" dirty="0" err="1"/>
              <a:t>newDog</a:t>
            </a:r>
            <a:r>
              <a:rPr lang="en-US" dirty="0"/>
              <a:t> = (Dog) </a:t>
            </a:r>
            <a:r>
              <a:rPr lang="en-US" dirty="0" err="1"/>
              <a:t>animalVariable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Example casting an </a:t>
            </a:r>
            <a:r>
              <a:rPr lang="en-US" dirty="0" smtClean="0"/>
              <a:t>Dog to </a:t>
            </a:r>
            <a:r>
              <a:rPr lang="en-US" dirty="0"/>
              <a:t>a </a:t>
            </a:r>
            <a:r>
              <a:rPr lang="en-US" dirty="0" smtClean="0"/>
              <a:t>Animal type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Dog </a:t>
            </a:r>
            <a:r>
              <a:rPr lang="en-US" dirty="0" err="1" smtClean="0"/>
              <a:t>newDog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GB" dirty="0" smtClean="0"/>
              <a:t>new Dog();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Animal </a:t>
            </a:r>
            <a:r>
              <a:rPr lang="en-US" dirty="0" err="1" smtClean="0"/>
              <a:t>newAnimal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(Animal) </a:t>
            </a:r>
            <a:r>
              <a:rPr lang="en-US" dirty="0" err="1" smtClean="0"/>
              <a:t>newDog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4680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13374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8090</TotalTime>
  <Words>398</Words>
  <Application>Microsoft Macintosh PowerPoint</Application>
  <PresentationFormat>Custom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Everything Java</vt:lpstr>
      <vt:lpstr>Coming up today (and the next sessions…)</vt:lpstr>
      <vt:lpstr>Inheritance</vt:lpstr>
      <vt:lpstr>Inheritance</vt:lpstr>
      <vt:lpstr>BlueJ</vt:lpstr>
      <vt:lpstr>BlueJ Demo</vt:lpstr>
      <vt:lpstr>Task 033 - Inheritance</vt:lpstr>
      <vt:lpstr>Casting</vt:lpstr>
      <vt:lpstr>Casting- demo</vt:lpstr>
      <vt:lpstr>Task 034 - Casting</vt:lpstr>
      <vt:lpstr>Error handling</vt:lpstr>
      <vt:lpstr>Error handling - demo</vt:lpstr>
      <vt:lpstr>Task 035 – Error handling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335</cp:revision>
  <dcterms:created xsi:type="dcterms:W3CDTF">2018-03-07T21:48:54Z</dcterms:created>
  <dcterms:modified xsi:type="dcterms:W3CDTF">2018-06-17T22:39:13Z</dcterms:modified>
</cp:coreProperties>
</file>