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3" r:id="rId1"/>
  </p:sldMasterIdLst>
  <p:notesMasterIdLst>
    <p:notesMasterId r:id="rId14"/>
  </p:notesMasterIdLst>
  <p:sldIdLst>
    <p:sldId id="256" r:id="rId2"/>
    <p:sldId id="257" r:id="rId3"/>
    <p:sldId id="307" r:id="rId4"/>
    <p:sldId id="313" r:id="rId5"/>
    <p:sldId id="297" r:id="rId6"/>
    <p:sldId id="314" r:id="rId7"/>
    <p:sldId id="321" r:id="rId8"/>
    <p:sldId id="306" r:id="rId9"/>
    <p:sldId id="322" r:id="rId10"/>
    <p:sldId id="323" r:id="rId11"/>
    <p:sldId id="324" r:id="rId12"/>
    <p:sldId id="32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/>
    <p:restoredTop sz="94643"/>
  </p:normalViewPr>
  <p:slideViewPr>
    <p:cSldViewPr snapToGrid="0" snapToObjects="1">
      <p:cViewPr varScale="1">
        <p:scale>
          <a:sx n="74" d="100"/>
          <a:sy n="74" d="100"/>
        </p:scale>
        <p:origin x="17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70E1-5EA7-8B45-AAED-BBE2A3EAAD00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4469B-3B4A-CB45-AF2A-D9435DF07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5726-4080-E541-BEAE-1B7D1029076C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4860-9C80-5242-B350-708CE8BCF59E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CFD1-9937-A547-8F99-3EB42E66E15D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D30-0389-6C4A-9C8B-9D6000E8562A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7B55-32D1-E841-8AF9-2018C9F855E9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80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EA6A-E096-6E49-936E-39E35F2FF02A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87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AF35-5DCB-404F-9228-E798496AB71C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90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726A-A83F-3547-90BE-C4D384C0134E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E393-ACC0-C84B-A4AA-0C49C549371C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42CB-DC99-9B44-9AC1-C325F810072D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3398-E602-AA4B-BC34-ED4A80D00BEC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5141-35E6-9149-8A2D-C42C6716FE97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03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2F26-5B88-5442-98FE-2C90CD448B4D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DF719-082F-EC4D-8745-F514A95A9285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3CF5-C067-2740-8BFE-DE33D5DA4ACC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337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8DE8-4990-C042-96AA-3633BDA9D1A1}" type="datetime1">
              <a:rPr lang="en-GB" smtClean="0"/>
              <a:t>08/05/2018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A932-58D6-E149-8D7E-CADC58B7B321}" type="datetime1">
              <a:rPr lang="en-GB" smtClean="0"/>
              <a:t>08/05/2018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Matt Weeks,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0A4A-AEA5-0C43-942E-F424AE93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6D87-9CD4-304D-BAD7-CA017FD8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6 – Constants – Matt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0BE6E-0C02-4B43-89C6-F220DB32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i="1" dirty="0"/>
              <a:t>© 2018</a:t>
            </a:r>
            <a:r>
              <a:rPr lang="en-US" dirty="0"/>
              <a:t>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5290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Constants are used to set variables that are required but do not change.</a:t>
            </a:r>
          </a:p>
          <a:p>
            <a:r>
              <a:rPr lang="en-US" dirty="0"/>
              <a:t>They are declared inside the a class at the top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static final String APPLICATION_NAME = “Test Constants”;</a:t>
            </a:r>
          </a:p>
          <a:p>
            <a:pPr marL="0" indent="0">
              <a:buNone/>
            </a:pPr>
            <a:r>
              <a:rPr lang="en-US" dirty="0"/>
              <a:t>	public static final String APPLICATION_VERSION = “V0.0.1”;</a:t>
            </a:r>
          </a:p>
          <a:p>
            <a:pPr marL="0" indent="0">
              <a:buNone/>
            </a:pPr>
            <a:r>
              <a:rPr lang="en-US" dirty="0"/>
              <a:t>	// Rest of class code goes here…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1871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8F6A-BD2E-634A-B289-A83B4B5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6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 constant to store an application name.</a:t>
            </a:r>
          </a:p>
          <a:p>
            <a:r>
              <a:rPr lang="en-US" dirty="0"/>
              <a:t>Set a constant to store an application description.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r>
              <a:rPr lang="en-US" dirty="0"/>
              <a:t>Set a constant for PI (3.1415926…) and then create a function to calculate the area, and circumference of a circle given the radius.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025 - Constants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6533-68B7-2045-AC55-68EE5428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092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E05B-665C-8848-8D6D-B58F620A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today</a:t>
            </a:r>
            <a:br>
              <a:rPr lang="en-US" dirty="0"/>
            </a:br>
            <a:r>
              <a:rPr lang="en-US" sz="1800" dirty="0"/>
              <a:t>(and the next sessions…)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751D-7ADA-464A-BD63-FD14D538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Refresh of lesson 05</a:t>
            </a:r>
          </a:p>
          <a:p>
            <a:r>
              <a:rPr lang="en-US" dirty="0"/>
              <a:t>Escape characters</a:t>
            </a:r>
          </a:p>
          <a:p>
            <a:r>
              <a:rPr lang="en-US" dirty="0"/>
              <a:t>Code style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Multiple classes</a:t>
            </a:r>
          </a:p>
          <a:p>
            <a:r>
              <a:rPr lang="en-US" dirty="0"/>
              <a:t>Scopes</a:t>
            </a:r>
          </a:p>
          <a:p>
            <a:r>
              <a:rPr lang="en-US" dirty="0"/>
              <a:t>Getters and setters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And much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669A-5300-4742-8EA4-15B66EF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0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enable you to split your code out from all being in one long script</a:t>
            </a:r>
          </a:p>
          <a:p>
            <a:r>
              <a:rPr lang="en-US" dirty="0"/>
              <a:t>Each method should be responsible for completing one task</a:t>
            </a:r>
          </a:p>
          <a:p>
            <a:pPr marL="0" indent="0">
              <a:buNone/>
            </a:pPr>
            <a:r>
              <a:rPr lang="en-US" dirty="0"/>
              <a:t>	[scope] [return type] [name]([parameter type] [parameter name]) {</a:t>
            </a:r>
          </a:p>
          <a:p>
            <a:pPr marL="0" indent="0">
              <a:buNone/>
            </a:pPr>
            <a:r>
              <a:rPr lang="en-US" dirty="0"/>
              <a:t>		// method code goes here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r>
              <a:rPr lang="en-US" dirty="0"/>
              <a:t>Example method</a:t>
            </a:r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world!");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C0FB8-5774-D945-B3B7-822EC8A5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Inside methods you can use return statements to give the parameter back to the place where it was called</a:t>
            </a:r>
          </a:p>
          <a:p>
            <a:r>
              <a:rPr lang="en-US" dirty="0"/>
              <a:t>Example method</a:t>
            </a:r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pPr marL="0" indent="0">
              <a:buNone/>
            </a:pPr>
            <a:r>
              <a:rPr lang="en-US" dirty="0"/>
              <a:t>		return (a + b);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sayHello</a:t>
            </a:r>
            <a:r>
              <a:rPr lang="en-US" dirty="0"/>
              <a:t>(String name) {</a:t>
            </a:r>
          </a:p>
          <a:p>
            <a:pPr marL="0" indent="0">
              <a:buNone/>
            </a:pPr>
            <a:r>
              <a:rPr lang="en-US" dirty="0"/>
              <a:t>		return (“Hello ” + name);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// This program would return “Hello Bill” to the program if “Bill” was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3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method that prints the difference between two numbers to the command line.</a:t>
            </a:r>
          </a:p>
          <a:p>
            <a:r>
              <a:rPr lang="en-US" dirty="0">
                <a:sym typeface="Wingdings" pitchFamily="2" charset="2"/>
              </a:rPr>
              <a:t>Create a method that converts the number of days to number of seconds.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Extension:</a:t>
            </a:r>
          </a:p>
          <a:p>
            <a:r>
              <a:rPr lang="en-US" dirty="0"/>
              <a:t>Create a method that returns the product of two numbers.</a:t>
            </a:r>
          </a:p>
          <a:p>
            <a:r>
              <a:rPr lang="en-US" dirty="0"/>
              <a:t>Create a method that returns the average of an array of integers.</a:t>
            </a:r>
          </a:p>
          <a:p>
            <a:r>
              <a:rPr lang="en-US" dirty="0"/>
              <a:t>Create a method that returns a grade given a score and max.</a:t>
            </a:r>
          </a:p>
          <a:p>
            <a:pPr marL="457200" lvl="1" indent="0">
              <a:buNone/>
            </a:pPr>
            <a:r>
              <a:rPr lang="en-US" dirty="0"/>
              <a:t>E.g.: </a:t>
            </a:r>
            <a:r>
              <a:rPr lang="en-US" dirty="0" err="1"/>
              <a:t>calculateGrade</a:t>
            </a:r>
            <a:r>
              <a:rPr lang="en-US" dirty="0"/>
              <a:t>(27, 30); // returns “A”</a:t>
            </a:r>
          </a:p>
          <a:p>
            <a:pPr marL="457200" lvl="1" indent="0">
              <a:buNone/>
            </a:pPr>
            <a:r>
              <a:rPr lang="en-US" dirty="0"/>
              <a:t>Boundaries: 80&gt;=“A”, 70&gt;=“B”, 60&gt;=“C”, 50&gt;=“D”, 40&gt;=“E”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023 - lesson 05 refresh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AFEEF-ABB5-FF4F-B2AC-2481B37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Escape characters allow you to use reserved characters in Strings and output</a:t>
            </a:r>
          </a:p>
          <a:p>
            <a:r>
              <a:rPr lang="en-US" dirty="0"/>
              <a:t>In Java the escape character is the backslash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(“example”);</a:t>
            </a:r>
          </a:p>
          <a:p>
            <a:pPr marL="0" indent="0">
              <a:buNone/>
            </a:pPr>
            <a:r>
              <a:rPr lang="en-US" dirty="0"/>
              <a:t>	// example</a:t>
            </a:r>
          </a:p>
          <a:p>
            <a:r>
              <a:rPr lang="en-US" dirty="0"/>
              <a:t>To use a “ in a sting put a \ before 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(“this string has a \” in it”);</a:t>
            </a:r>
          </a:p>
          <a:p>
            <a:pPr marL="0" indent="0">
              <a:buNone/>
            </a:pPr>
            <a:r>
              <a:rPr lang="en-US" dirty="0"/>
              <a:t>	// this string has a “ in it</a:t>
            </a:r>
          </a:p>
          <a:p>
            <a:r>
              <a:rPr lang="en-US" dirty="0"/>
              <a:t>Other examples:</a:t>
            </a:r>
          </a:p>
          <a:p>
            <a:pPr marL="0" indent="0">
              <a:buNone/>
            </a:pPr>
            <a:r>
              <a:rPr lang="en-US" dirty="0"/>
              <a:t>	“\t” = tab, “\n” = new line, “\\” = “\”, “\”” = “””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6910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 -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87BFA-A226-814F-80C5-A153030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8F6A-BD2E-634A-B289-A83B4B59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Matt Weeks,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B7F0-5CB3-C04D-8BCE-A4D7A585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the output what is shown inside the quotes below</a:t>
            </a:r>
          </a:p>
          <a:p>
            <a:pPr lvl="1"/>
            <a:r>
              <a:rPr lang="en-US" dirty="0"/>
              <a:t>“This is a multi line string” with each word on a new line</a:t>
            </a:r>
          </a:p>
          <a:p>
            <a:pPr lvl="1"/>
            <a:r>
              <a:rPr lang="en-US" dirty="0"/>
              <a:t>“Use “ to store strings”</a:t>
            </a:r>
          </a:p>
          <a:p>
            <a:pPr marL="57150" indent="0">
              <a:buNone/>
            </a:pPr>
            <a:r>
              <a:rPr lang="en-US" dirty="0"/>
              <a:t>Extensions:</a:t>
            </a:r>
          </a:p>
          <a:p>
            <a:pPr lvl="1"/>
            <a:r>
              <a:rPr lang="en-US" dirty="0"/>
              <a:t>“In Java, \ is the escape character”</a:t>
            </a:r>
          </a:p>
          <a:p>
            <a:pPr lvl="1"/>
            <a:r>
              <a:rPr lang="en-US" dirty="0"/>
              <a:t>Print an array inside an ascii table. E.g. [14, 1, 1000] outputs to:</a:t>
            </a:r>
          </a:p>
          <a:p>
            <a:pPr marL="457200" lvl="1" indent="0">
              <a:buNone/>
            </a:pPr>
            <a:r>
              <a:rPr lang="en-US" dirty="0"/>
              <a:t>|-----------|</a:t>
            </a:r>
          </a:p>
          <a:p>
            <a:pPr marL="457200" lvl="1" indent="0">
              <a:buNone/>
            </a:pPr>
            <a:r>
              <a:rPr lang="en-US" dirty="0"/>
              <a:t>| 14       	|</a:t>
            </a:r>
          </a:p>
          <a:p>
            <a:pPr marL="457200" lvl="1" indent="0">
              <a:buNone/>
            </a:pPr>
            <a:r>
              <a:rPr lang="en-US" dirty="0"/>
              <a:t>| 1       	|</a:t>
            </a:r>
          </a:p>
          <a:p>
            <a:pPr marL="457200" lvl="1" indent="0">
              <a:buNone/>
            </a:pPr>
            <a:r>
              <a:rPr lang="en-US" dirty="0"/>
              <a:t>| 1000    	|</a:t>
            </a:r>
          </a:p>
          <a:p>
            <a:pPr marL="457200" lvl="1" indent="0">
              <a:buNone/>
            </a:pPr>
            <a:r>
              <a:rPr lang="en-US" dirty="0"/>
              <a:t>|-----------|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38BFE-52E0-F449-8BCD-718C589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024 - Escape characters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06533-68B7-2045-AC55-68EE5428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8688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3FF7-E42D-EE4A-8958-048CC90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52E-D9DF-854B-8320-E3C991EF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names:		Mixed case	Capital first letter of words</a:t>
            </a:r>
          </a:p>
          <a:p>
            <a:pPr marL="0" indent="0">
              <a:buNone/>
            </a:pPr>
            <a:r>
              <a:rPr lang="en-US" dirty="0"/>
              <a:t>	Examples: Vehicle, Employee, Order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 names:		Camel case</a:t>
            </a:r>
          </a:p>
          <a:p>
            <a:pPr marL="457200" lvl="1" indent="0">
              <a:buNone/>
            </a:pPr>
            <a:r>
              <a:rPr lang="en-US" dirty="0"/>
              <a:t>Examples: </a:t>
            </a:r>
            <a:r>
              <a:rPr lang="en-US" dirty="0" err="1"/>
              <a:t>getSize</a:t>
            </a:r>
            <a:r>
              <a:rPr lang="en-US" dirty="0"/>
              <a:t>, </a:t>
            </a:r>
            <a:r>
              <a:rPr lang="en-US" dirty="0" err="1"/>
              <a:t>calculateArraySum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names:	Camel case	Short but meaningful</a:t>
            </a:r>
          </a:p>
          <a:p>
            <a:pPr marL="0" indent="0">
              <a:buNone/>
            </a:pPr>
            <a:r>
              <a:rPr lang="en-US" dirty="0"/>
              <a:t>	Examples: pointer, </a:t>
            </a:r>
            <a:r>
              <a:rPr lang="en-US" dirty="0" err="1"/>
              <a:t>upperBound</a:t>
            </a:r>
            <a:r>
              <a:rPr lang="en-US" dirty="0"/>
              <a:t>, </a:t>
            </a:r>
            <a:r>
              <a:rPr lang="en-US" dirty="0" err="1"/>
              <a:t>currentDate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Constants:			All caps		Underscores between words</a:t>
            </a:r>
          </a:p>
          <a:p>
            <a:pPr marL="457200" lvl="1" indent="0">
              <a:buNone/>
            </a:pPr>
            <a:r>
              <a:rPr lang="en-US" dirty="0"/>
              <a:t>Examples: APP_VERSION, WEBSITE_URL, AUTHOR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039DC-C219-CD4A-8677-D2BFF853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Matt Weeks,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14603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{97F277D3-800D-FB4D-BDEC-99DC6DA3CE41}tf10001060</Template>
  <TotalTime>6698</TotalTime>
  <Words>477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Everything Java</vt:lpstr>
      <vt:lpstr>Coming up today (and the next sessions…)</vt:lpstr>
      <vt:lpstr>Methods</vt:lpstr>
      <vt:lpstr>Return statements</vt:lpstr>
      <vt:lpstr>Task 023 - lesson 05 refresh</vt:lpstr>
      <vt:lpstr>Escape characters</vt:lpstr>
      <vt:lpstr>Escape characters - demo</vt:lpstr>
      <vt:lpstr>Task 024 - Escape characters</vt:lpstr>
      <vt:lpstr>Code style</vt:lpstr>
      <vt:lpstr>Constants</vt:lpstr>
      <vt:lpstr>Constants - demo</vt:lpstr>
      <vt:lpstr>Task 025 - Constants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Everything Java</dc:title>
  <dc:creator>Matthew Weeks</dc:creator>
  <cp:lastModifiedBy/>
  <cp:revision>213</cp:revision>
  <dcterms:created xsi:type="dcterms:W3CDTF">2018-03-07T21:48:54Z</dcterms:created>
  <dcterms:modified xsi:type="dcterms:W3CDTF">2018-05-08T21:58:01Z</dcterms:modified>
</cp:coreProperties>
</file>