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notesMasterIdLst>
    <p:notesMasterId r:id="rId29"/>
  </p:notesMasterIdLst>
  <p:sldIdLst>
    <p:sldId id="256" r:id="rId2"/>
    <p:sldId id="266" r:id="rId3"/>
    <p:sldId id="257" r:id="rId4"/>
    <p:sldId id="264" r:id="rId5"/>
    <p:sldId id="265" r:id="rId6"/>
    <p:sldId id="267" r:id="rId7"/>
    <p:sldId id="262" r:id="rId8"/>
    <p:sldId id="258" r:id="rId9"/>
    <p:sldId id="260" r:id="rId10"/>
    <p:sldId id="261" r:id="rId11"/>
    <p:sldId id="259" r:id="rId12"/>
    <p:sldId id="263" r:id="rId13"/>
    <p:sldId id="268" r:id="rId14"/>
    <p:sldId id="269" r:id="rId15"/>
    <p:sldId id="271" r:id="rId16"/>
    <p:sldId id="272" r:id="rId17"/>
    <p:sldId id="270" r:id="rId18"/>
    <p:sldId id="274" r:id="rId19"/>
    <p:sldId id="273" r:id="rId20"/>
    <p:sldId id="276" r:id="rId21"/>
    <p:sldId id="277" r:id="rId22"/>
    <p:sldId id="275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32"/>
    <p:restoredTop sz="94643"/>
  </p:normalViewPr>
  <p:slideViewPr>
    <p:cSldViewPr snapToGrid="0" snapToObjects="1">
      <p:cViewPr varScale="1">
        <p:scale>
          <a:sx n="149" d="100"/>
          <a:sy n="149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E0D7-7CAB-B847-B010-05E6CEB64B50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67395-BD6F-B046-B9DF-53D3C99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8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6275-459C-4642-AB91-E1FBA7238237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FBCB-0182-7F4C-9A09-8082B3EEA1D1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793B-3FC2-634B-9308-A008145110F7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BA03-B4BF-294B-A670-6C5F943AF4BA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39A8-E8D4-1A42-AFD8-B5D34B97F6B3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3FA9-4CF5-D048-B6DE-6D29070CBFF6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3D8-6EA9-1E47-B411-26BFC706A540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3A1E-1850-4C4E-964E-CD2E07892E0A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E8BE-593B-A64D-8EB1-8632741D0F39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D4BC-6FC1-674C-A6D3-7D42832A046C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BB60-136C-BD48-BA0F-4A03E3D6D692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956E-688B-F142-BB68-B741C9A5E61A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FAF9-8214-9E4A-A3CE-F7E16F623A46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E61B-04FE-044B-8EE2-F970A18BED03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7C8D-D763-5A42-8A9E-334772EB18BE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E07F-A58E-514E-B845-EA9DD07FE4E2}" type="datetime1">
              <a:rPr lang="en-GB" smtClean="0"/>
              <a:t>20/04/2018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F1C5B-FEC4-854C-89CC-B640C6463303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javaguid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1 – Introduction and basics - Matt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6A5FB-4DC8-DE41-BE20-76D99E8F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/>
              <a:t>© 2018</a:t>
            </a:r>
            <a:r>
              <a:rPr lang="en-US" dirty="0"/>
              <a:t>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output to the console use the following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(“Text to print goes here”);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output a hard coded value or a variable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myVariableToPrint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In production code a logger should be used instead of this.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481B0-F035-DC46-A78A-06CAF245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001 - 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tradition for the first program you write to output the phrase “Hello world”.</a:t>
            </a:r>
          </a:p>
          <a:p>
            <a:endParaRPr lang="en-US" dirty="0"/>
          </a:p>
          <a:p>
            <a:r>
              <a:rPr lang="en-US" dirty="0"/>
              <a:t>Write a program that outputs “Hello world!” to the console.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A40C5-7511-5046-86FD-C11BF734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7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9C11-E883-6C4C-96A1-465B51B9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D261-1E6D-6141-BF57-C5FDAB25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declare a variable, state the type and name. 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myInteger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assign a value to the variable, </a:t>
            </a:r>
            <a:r>
              <a:rPr lang="en-US" dirty="0" err="1"/>
              <a:t>variableName</a:t>
            </a:r>
            <a:r>
              <a:rPr lang="en-US" dirty="0"/>
              <a:t> = </a:t>
            </a:r>
            <a:r>
              <a:rPr lang="en-US" dirty="0" err="1"/>
              <a:t>newValue</a:t>
            </a:r>
            <a:r>
              <a:rPr lang="en-US" dirty="0"/>
              <a:t>. 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myInteger</a:t>
            </a:r>
            <a:r>
              <a:rPr lang="en-US" dirty="0"/>
              <a:t> = 73;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steps can be combined into one line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mySecondInt</a:t>
            </a:r>
            <a:r>
              <a:rPr lang="en-US" dirty="0"/>
              <a:t> = 37;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declare multiple variables of the same type in one line: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firstNumber</a:t>
            </a:r>
            <a:r>
              <a:rPr lang="en-US" dirty="0"/>
              <a:t>, </a:t>
            </a:r>
            <a:r>
              <a:rPr lang="en-US" dirty="0" err="1"/>
              <a:t>secondNumber</a:t>
            </a:r>
            <a:r>
              <a:rPr lang="en-US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43B80-F3E7-9D4F-8473-BE436C35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06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kinds of type:</a:t>
            </a:r>
          </a:p>
          <a:p>
            <a:pPr lvl="1"/>
            <a:r>
              <a:rPr lang="en-US" dirty="0"/>
              <a:t>Primitive types</a:t>
            </a:r>
          </a:p>
          <a:p>
            <a:pPr lvl="1"/>
            <a:r>
              <a:rPr lang="en-US" dirty="0"/>
              <a:t>Reference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BF06E-40A3-624D-A13E-90E27F52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0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- 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eight primitive data types: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(1 bit)</a:t>
            </a:r>
          </a:p>
          <a:p>
            <a:pPr lvl="1"/>
            <a:r>
              <a:rPr lang="en-US" dirty="0"/>
              <a:t>char (8 bits)</a:t>
            </a:r>
          </a:p>
          <a:p>
            <a:pPr lvl="1"/>
            <a:r>
              <a:rPr lang="en-US" dirty="0"/>
              <a:t>byte (8 bits)</a:t>
            </a:r>
          </a:p>
          <a:p>
            <a:pPr lvl="1"/>
            <a:r>
              <a:rPr lang="en-US" dirty="0"/>
              <a:t>short (16 bits)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(32 bits)</a:t>
            </a:r>
          </a:p>
          <a:p>
            <a:pPr lvl="1"/>
            <a:r>
              <a:rPr lang="en-US" dirty="0"/>
              <a:t>long (64 bits)</a:t>
            </a:r>
          </a:p>
          <a:p>
            <a:pPr lvl="1"/>
            <a:r>
              <a:rPr lang="en-US" dirty="0"/>
              <a:t>float (32 bits)</a:t>
            </a:r>
          </a:p>
          <a:p>
            <a:pPr lvl="1"/>
            <a:r>
              <a:rPr lang="en-US" dirty="0"/>
              <a:t>double (64 bits)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A6758-A731-D44D-8C68-15D74C77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5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-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other types in Java are reference types</a:t>
            </a:r>
          </a:p>
          <a:p>
            <a:pPr lvl="1"/>
            <a:r>
              <a:rPr lang="en-US" dirty="0"/>
              <a:t>String</a:t>
            </a:r>
          </a:p>
          <a:p>
            <a:endParaRPr lang="en-US" dirty="0"/>
          </a:p>
          <a:p>
            <a:r>
              <a:rPr lang="en-US" dirty="0"/>
              <a:t>Primitive types start with a lower case letter</a:t>
            </a:r>
          </a:p>
          <a:p>
            <a:r>
              <a:rPr lang="en-US" dirty="0"/>
              <a:t>Reference types start with an upper case letter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46506-7EEE-F046-9EDC-AC78CD9D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8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84EF-2BC0-EA4D-8322-32482A7E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FB03-F43E-D84C-B5F6-6AD030D9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join multiple strings together using +. For example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myString</a:t>
            </a:r>
            <a:r>
              <a:rPr lang="en-US" dirty="0"/>
              <a:t> = “string one “ + ”string two”;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myString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// Outputs on one line:</a:t>
            </a:r>
          </a:p>
          <a:p>
            <a:pPr marL="0" indent="0">
              <a:buNone/>
            </a:pPr>
            <a:r>
              <a:rPr lang="en-US"/>
              <a:t>	// string </a:t>
            </a:r>
            <a:r>
              <a:rPr lang="en-US" dirty="0"/>
              <a:t>one string two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8EE2E-0B57-3245-B3F9-2755C11F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2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002 - outputting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Pick 4+ of the variables below and output them to the console with a string explaining what type it is. For example:</a:t>
            </a:r>
          </a:p>
          <a:p>
            <a:pPr marL="0" indent="0">
              <a:buNone/>
            </a:pPr>
            <a:r>
              <a:rPr lang="en-US" dirty="0"/>
              <a:t>	// Output: This is my </a:t>
            </a:r>
            <a:r>
              <a:rPr lang="en-US" dirty="0" err="1"/>
              <a:t>boolean</a:t>
            </a:r>
            <a:r>
              <a:rPr lang="en-US" dirty="0"/>
              <a:t> variable - false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byte</a:t>
            </a:r>
          </a:p>
          <a:p>
            <a:pPr lvl="1"/>
            <a:r>
              <a:rPr lang="en-US" dirty="0"/>
              <a:t>short</a:t>
            </a:r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27FA-8698-2049-B7DF-7A3AB0E5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96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84EF-2BC0-EA4D-8322-32482A7E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FB03-F43E-D84C-B5F6-6AD030D9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operators to manipulate numbers in Java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/</a:t>
            </a:r>
          </a:p>
          <a:p>
            <a:pPr lvl="1"/>
            <a:r>
              <a:rPr lang="en-US" dirty="0"/>
              <a:t>+</a:t>
            </a:r>
          </a:p>
          <a:p>
            <a:pPr lvl="1"/>
            <a:r>
              <a:rPr lang="en-US" dirty="0"/>
              <a:t>-</a:t>
            </a:r>
          </a:p>
          <a:p>
            <a:pPr lvl="1"/>
            <a:r>
              <a:rPr lang="en-US" dirty="0"/>
              <a:t>%</a:t>
            </a:r>
          </a:p>
          <a:p>
            <a:pPr lvl="1"/>
            <a:endParaRPr lang="en-US" dirty="0"/>
          </a:p>
          <a:p>
            <a:r>
              <a:rPr lang="en-US" dirty="0"/>
              <a:t>And you can change them together using brackets	</a:t>
            </a:r>
          </a:p>
          <a:p>
            <a:pPr lvl="1"/>
            <a:r>
              <a:rPr lang="en-US" dirty="0"/>
              <a:t>(var1 * var2) + var3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9E717-3A70-994E-B053-1EFE1C84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47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003 - number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number variables, use the operators just mentioned to output some basic calculations</a:t>
            </a:r>
          </a:p>
          <a:p>
            <a:pPr lvl="1"/>
            <a:r>
              <a:rPr lang="en-US" dirty="0"/>
              <a:t>2815 + 3276</a:t>
            </a:r>
          </a:p>
          <a:p>
            <a:pPr lvl="1"/>
            <a:r>
              <a:rPr lang="en-US" dirty="0"/>
              <a:t>42389 - 2403</a:t>
            </a:r>
          </a:p>
          <a:p>
            <a:pPr lvl="1"/>
            <a:r>
              <a:rPr lang="en-US" dirty="0"/>
              <a:t>279 / 9</a:t>
            </a:r>
          </a:p>
          <a:p>
            <a:pPr lvl="1"/>
            <a:r>
              <a:rPr lang="en-US" dirty="0"/>
              <a:t>37 * 21</a:t>
            </a:r>
          </a:p>
          <a:p>
            <a:pPr lvl="1"/>
            <a:r>
              <a:rPr lang="en-US" dirty="0"/>
              <a:t>1675 % 50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does the % operator do?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A20B8-D5B4-7E4E-AA6A-8EA2AAFE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4C49-19B7-174B-AA1E-FF7FBE6E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80E1-2F7E-C649-9D1C-ADEDB8F5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Ask questions - lots of them!</a:t>
            </a:r>
          </a:p>
          <a:p>
            <a:endParaRPr lang="en-US" dirty="0"/>
          </a:p>
          <a:p>
            <a:r>
              <a:rPr lang="en-US" dirty="0"/>
              <a:t>Feedback welcome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5407-41DB-C449-A76A-62A75AC6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1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84EF-2BC0-EA4D-8322-32482A7E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manipulation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FB03-F43E-D84C-B5F6-6AD030D9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operators that can help keep your code simple.</a:t>
            </a:r>
          </a:p>
          <a:p>
            <a:pPr lvl="1"/>
            <a:r>
              <a:rPr lang="en-US" dirty="0"/>
              <a:t>++</a:t>
            </a:r>
          </a:p>
          <a:p>
            <a:pPr lvl="1"/>
            <a:r>
              <a:rPr lang="en-US" dirty="0"/>
              <a:t>--</a:t>
            </a:r>
          </a:p>
          <a:p>
            <a:pPr lvl="1"/>
            <a:r>
              <a:rPr lang="en-US" dirty="0"/>
              <a:t>+=5 // or other number</a:t>
            </a:r>
          </a:p>
          <a:p>
            <a:pPr lvl="1"/>
            <a:r>
              <a:rPr lang="en-US" dirty="0"/>
              <a:t>-=5 // or other number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81FAB-3DCF-6244-9588-D90F44C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5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004 - number manipulation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printing the result of using each of these operators, what do they do?</a:t>
            </a:r>
          </a:p>
          <a:p>
            <a:pPr lvl="1"/>
            <a:r>
              <a:rPr lang="en-US" dirty="0"/>
              <a:t>++</a:t>
            </a:r>
          </a:p>
          <a:p>
            <a:pPr lvl="1"/>
            <a:r>
              <a:rPr lang="en-US" dirty="0"/>
              <a:t>--</a:t>
            </a:r>
          </a:p>
          <a:p>
            <a:pPr lvl="1"/>
            <a:r>
              <a:rPr lang="en-US" dirty="0"/>
              <a:t>+=5 // or other number</a:t>
            </a:r>
          </a:p>
          <a:p>
            <a:pPr lvl="1"/>
            <a:r>
              <a:rPr lang="en-US" dirty="0"/>
              <a:t>-=5 // or other number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279B9-A5F3-E745-AF04-320C541E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0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48A7-18C3-F54C-B884-94BC848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BF05-E995-A74A-921D-C564D86A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main Boolean operators that you should know</a:t>
            </a:r>
          </a:p>
          <a:p>
            <a:pPr lvl="1"/>
            <a:r>
              <a:rPr lang="en-US" dirty="0"/>
              <a:t>a &amp;&amp; b // logical AND</a:t>
            </a:r>
          </a:p>
          <a:p>
            <a:pPr lvl="1"/>
            <a:r>
              <a:rPr lang="en-US" dirty="0"/>
              <a:t>a || b // logical OR</a:t>
            </a:r>
          </a:p>
          <a:p>
            <a:pPr lvl="1"/>
            <a:r>
              <a:rPr lang="en-US" dirty="0"/>
              <a:t>a ^ b // exclusive OR</a:t>
            </a:r>
          </a:p>
          <a:p>
            <a:pPr lvl="1"/>
            <a:r>
              <a:rPr lang="en-US" dirty="0"/>
              <a:t>!a // logical NOT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443FD-2521-724B-B8C1-1B86D813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2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48A7-18C3-F54C-B884-94BC848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 - AND - &amp;&amp;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2A5C1E-DFA8-BC44-9983-CB5DBE706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72272"/>
              </p:ext>
            </p:extLst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2523866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3773423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48674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a&amp;&amp;b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8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3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2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4008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F8D62-A79C-5C49-95BC-FC9CFF80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11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48A7-18C3-F54C-B884-94BC848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 - OR - ||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2A5C1E-DFA8-BC44-9983-CB5DBE7067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2523866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3773423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48674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a&amp;&amp;b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8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3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2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4008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1570-E591-D942-934D-5B9E4103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55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48A7-18C3-F54C-B884-94BC848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 - XOR - ^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2A5C1E-DFA8-BC44-9983-CB5DBE706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003461"/>
              </p:ext>
            </p:extLst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2523866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3773423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48674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a&amp;&amp;b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8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3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2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4008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DCEAE-0C03-3846-B05F-E840D19D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52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48A7-18C3-F54C-B884-94BC848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 - NOT - 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E1AC444-6B11-0548-94C9-DB53B9C1E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107101"/>
              </p:ext>
            </p:extLst>
          </p:nvPr>
        </p:nvGraphicFramePr>
        <p:xfrm>
          <a:off x="677863" y="2160588"/>
          <a:ext cx="8596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80551466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810116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2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12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3738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693C6-32A5-DF46-9D70-C3718B21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5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005 -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that a=false, b=true, and c=!(a&amp;&amp;b) what is the value of the following</a:t>
            </a:r>
          </a:p>
          <a:p>
            <a:pPr lvl="1"/>
            <a:r>
              <a:rPr lang="en-US" dirty="0"/>
              <a:t>!a</a:t>
            </a:r>
          </a:p>
          <a:p>
            <a:pPr lvl="1"/>
            <a:r>
              <a:rPr lang="en-US" dirty="0"/>
              <a:t>a&amp;&amp;b</a:t>
            </a:r>
          </a:p>
          <a:p>
            <a:pPr lvl="1"/>
            <a:r>
              <a:rPr lang="en-US" dirty="0" err="1"/>
              <a:t>a^b</a:t>
            </a:r>
            <a:endParaRPr lang="en-US" dirty="0"/>
          </a:p>
          <a:p>
            <a:pPr lvl="1"/>
            <a:r>
              <a:rPr lang="en-US" dirty="0" err="1"/>
              <a:t>a^c</a:t>
            </a:r>
            <a:endParaRPr lang="en-US" dirty="0"/>
          </a:p>
          <a:p>
            <a:pPr lvl="1"/>
            <a:r>
              <a:rPr lang="en-US" dirty="0"/>
              <a:t>!(c||(a&amp;&amp;b))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5F80A-5F56-224E-9B59-5ED6472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3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today</a:t>
            </a:r>
            <a:br>
              <a:rPr lang="en-US" dirty="0"/>
            </a:br>
            <a:r>
              <a:rPr lang="en-US" sz="1800" dirty="0"/>
              <a:t>(and the next sessions…)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Class basics</a:t>
            </a:r>
          </a:p>
          <a:p>
            <a:r>
              <a:rPr lang="en-US" dirty="0"/>
              <a:t>Console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Concatenation</a:t>
            </a:r>
          </a:p>
          <a:p>
            <a:r>
              <a:rPr lang="en-US" dirty="0"/>
              <a:t>Variable manipulation</a:t>
            </a:r>
          </a:p>
          <a:p>
            <a:r>
              <a:rPr lang="en-US" dirty="0"/>
              <a:t>Boolean algebra</a:t>
            </a:r>
          </a:p>
          <a:p>
            <a:r>
              <a:rPr lang="en-US" dirty="0"/>
              <a:t>If statements</a:t>
            </a:r>
          </a:p>
          <a:p>
            <a:r>
              <a:rPr lang="en-US" dirty="0"/>
              <a:t>Variable comparison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And much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4F61A-8793-6346-91EA-AC8BDEDB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2045-7DE0-9345-835C-CD0716E4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CDEC-5804-0645-88DB-DCA1E4EEB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 years old</a:t>
            </a:r>
          </a:p>
          <a:p>
            <a:r>
              <a:rPr lang="en-US" dirty="0"/>
              <a:t>Second most popular language</a:t>
            </a:r>
          </a:p>
          <a:p>
            <a:r>
              <a:rPr lang="en-US" dirty="0"/>
              <a:t>Still updated regularly</a:t>
            </a:r>
          </a:p>
          <a:p>
            <a:r>
              <a:rPr lang="en-US" dirty="0"/>
              <a:t>Compiled language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docs.oracle.com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77C73-41B7-BF44-A7BE-72948DA8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3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02DE-BAD5-C647-98AD-F8A826C6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2E4D-BC14-7D47-8992-F2A3351F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object-oriented, and familiar</a:t>
            </a:r>
          </a:p>
          <a:p>
            <a:r>
              <a:rPr lang="en-US" dirty="0"/>
              <a:t>Robust and secure</a:t>
            </a:r>
          </a:p>
          <a:p>
            <a:r>
              <a:rPr lang="en-US" dirty="0"/>
              <a:t>Architecture Neutral and Portable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Interpreted, Threaded and Dynamic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2441B-BB31-A54F-A532-CEB17D53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0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62DA-BC41-A74B-85E0-235BC45D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code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5444-DCEA-674B-8C2D-2E676AFD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standards for how you should write code</a:t>
            </a:r>
          </a:p>
          <a:p>
            <a:pPr lvl="1"/>
            <a:r>
              <a:rPr lang="en-US" dirty="0"/>
              <a:t>Line length</a:t>
            </a:r>
          </a:p>
          <a:p>
            <a:pPr lvl="1"/>
            <a:r>
              <a:rPr lang="en-US" dirty="0"/>
              <a:t>Line returns</a:t>
            </a:r>
          </a:p>
          <a:p>
            <a:pPr lvl="1"/>
            <a:r>
              <a:rPr lang="en-US" dirty="0"/>
              <a:t>Indentation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more information see Google’s Java style guide</a:t>
            </a:r>
          </a:p>
          <a:p>
            <a:pPr lvl="1"/>
            <a:r>
              <a:rPr lang="en-US" dirty="0">
                <a:hlinkClick r:id="rId2"/>
              </a:rPr>
              <a:t>https://google.github.io/styleguide/javaguide.html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Keep it readable, it will help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7B59B-63E4-B246-A3DA-BC8F5CCE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0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B2A4-AF1A-EF44-89C1-2EF4A328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5922-BA95-0148-A9C4-DB256252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2 types of comments that you can make: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Single line comments</a:t>
            </a:r>
          </a:p>
          <a:p>
            <a:pPr marL="0" indent="0">
              <a:buNone/>
            </a:pPr>
            <a:r>
              <a:rPr lang="en-US" dirty="0"/>
              <a:t>	// This is a single line comment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 line comments</a:t>
            </a:r>
          </a:p>
          <a:p>
            <a:pPr marL="0" indent="0">
              <a:buNone/>
            </a:pPr>
            <a:r>
              <a:rPr lang="en-US" dirty="0"/>
              <a:t>	/* This is a</a:t>
            </a:r>
          </a:p>
          <a:p>
            <a:pPr marL="0" indent="0">
              <a:buNone/>
            </a:pPr>
            <a:r>
              <a:rPr lang="en-US" dirty="0"/>
              <a:t>	comment using</a:t>
            </a:r>
          </a:p>
          <a:p>
            <a:pPr marL="0" indent="0">
              <a:buNone/>
            </a:pPr>
            <a:r>
              <a:rPr lang="en-US" dirty="0"/>
              <a:t>	multiple lines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21960-E762-9541-9622-1A308D0D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0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basics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name should be the same as the class name</a:t>
            </a:r>
          </a:p>
          <a:p>
            <a:r>
              <a:rPr lang="en-US" dirty="0"/>
              <a:t>For the example below, the file should be called ”</a:t>
            </a:r>
            <a:r>
              <a:rPr lang="en-US" dirty="0" err="1"/>
              <a:t>myAmazingClass.java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myAmazingClass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// class code goes here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692D1-B8CC-4643-B183-FBB178F7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basics - main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main class in Java is the entry point for the application.</a:t>
            </a:r>
          </a:p>
          <a:p>
            <a:r>
              <a:rPr lang="en-US" dirty="0"/>
              <a:t>The class should have the following method</a:t>
            </a:r>
          </a:p>
          <a:p>
            <a:r>
              <a:rPr lang="en-US" dirty="0"/>
              <a:t>This is the method that will get run when you start your program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        // Java code goes here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F6219-CC29-C147-8822-3665BC5B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39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303</TotalTime>
  <Words>947</Words>
  <Application>Microsoft Macintosh PowerPoint</Application>
  <PresentationFormat>Widescreen</PresentationFormat>
  <Paragraphs>261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</vt:lpstr>
      <vt:lpstr>Everything Java</vt:lpstr>
      <vt:lpstr>Intro</vt:lpstr>
      <vt:lpstr>Coming up today (and the next sessions…)</vt:lpstr>
      <vt:lpstr>Java - the language</vt:lpstr>
      <vt:lpstr>Java - principles</vt:lpstr>
      <vt:lpstr>Java - code style</vt:lpstr>
      <vt:lpstr>Comments</vt:lpstr>
      <vt:lpstr>Class basics - syntax</vt:lpstr>
      <vt:lpstr>Class basics - main classes</vt:lpstr>
      <vt:lpstr>Outputting to the console</vt:lpstr>
      <vt:lpstr>Task 001 - Hello world!</vt:lpstr>
      <vt:lpstr>Variables</vt:lpstr>
      <vt:lpstr>Data types</vt:lpstr>
      <vt:lpstr>Data types - primitive types</vt:lpstr>
      <vt:lpstr>Data types - reference types</vt:lpstr>
      <vt:lpstr>String concatenation</vt:lpstr>
      <vt:lpstr>Task 002 - outputting variables</vt:lpstr>
      <vt:lpstr>Number manipulation</vt:lpstr>
      <vt:lpstr>Task 003 - number manipulation</vt:lpstr>
      <vt:lpstr>Number manipulation - continued</vt:lpstr>
      <vt:lpstr>Task 004 - number manipulation II</vt:lpstr>
      <vt:lpstr>Boolean operators</vt:lpstr>
      <vt:lpstr>Boolean operators - AND - &amp;&amp;</vt:lpstr>
      <vt:lpstr>Boolean operators - OR - ||</vt:lpstr>
      <vt:lpstr>Boolean operators - XOR - ^</vt:lpstr>
      <vt:lpstr>Boolean operators - NOT - !</vt:lpstr>
      <vt:lpstr>Task 005 - boolean operators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/>
  <cp:revision>78</cp:revision>
  <dcterms:created xsi:type="dcterms:W3CDTF">2018-03-07T21:48:54Z</dcterms:created>
  <dcterms:modified xsi:type="dcterms:W3CDTF">2018-04-20T00:15:56Z</dcterms:modified>
</cp:coreProperties>
</file>