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63" r:id="rId6"/>
    <p:sldId id="272" r:id="rId7"/>
    <p:sldId id="274" r:id="rId8"/>
    <p:sldId id="276" r:id="rId9"/>
    <p:sldId id="275" r:id="rId10"/>
    <p:sldId id="282" r:id="rId11"/>
    <p:sldId id="283" r:id="rId12"/>
    <p:sldId id="284" r:id="rId13"/>
    <p:sldId id="285" r:id="rId14"/>
    <p:sldId id="287" r:id="rId15"/>
    <p:sldId id="286" r:id="rId16"/>
    <p:sldId id="288" r:id="rId17"/>
    <p:sldId id="289" r:id="rId18"/>
    <p:sldId id="291" r:id="rId19"/>
    <p:sldId id="290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6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224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5AD97-EA0A-7B43-BD6D-97C2129DFF2B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35EBB-CD3A-D84D-8B98-2D31E96D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DBAB-5658-AB46-A679-F686A4C521F9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21D-F253-294E-AAE7-6945273B4878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A23B-83D9-EB49-9AF5-ED8E70BE3E6D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EA4-1662-884E-93CA-8C2E6C51453D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94DB-7245-874E-870A-54602C1296B5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BF6-CEC2-5F47-9582-07222DE1446E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C6B-D340-474F-B14E-1D446AE248FD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62A9-E6E4-2445-A58A-68352633B1E6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D6BB-0706-184F-B635-48DFDDB11293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EA5-950A-A444-ADE0-8329F23AEB2E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57C-5E85-2B45-A8CE-3D2EF5012B8D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01D-D768-BC47-9DF6-57016FB4ED27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CB4A-6850-3249-8E27-C9E444CAC7D7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BAE-8F3E-CE4F-9CF7-0EAB21777889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0C52-2B6A-1949-9D7F-7CB35CE91191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2F15-15B5-3845-A983-29CBB9E424BB}" type="datetime1">
              <a:rPr lang="en-GB" smtClean="0"/>
              <a:t>20/04/2018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9E88-9884-BB43-AB90-D0178AA1FE92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2 – </a:t>
            </a:r>
            <a:r>
              <a:rPr lang="en-US"/>
              <a:t>If statements - </a:t>
            </a:r>
            <a:r>
              <a:rPr lang="en-US" dirty="0"/>
              <a:t>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B1B87-5A80-8C44-83C1-1CE54887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006 - lesson 01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that myInt1=73, myInt2=37, a=false, and b=true write a program that does the following</a:t>
            </a:r>
          </a:p>
          <a:p>
            <a:pPr lvl="1"/>
            <a:r>
              <a:rPr lang="en-US" dirty="0"/>
              <a:t>Output “This class is awesome!” to the console</a:t>
            </a:r>
          </a:p>
          <a:p>
            <a:pPr lvl="1"/>
            <a:r>
              <a:rPr lang="en-US" dirty="0"/>
              <a:t>Output ”My variable is 73!” (using a variable to store the number)</a:t>
            </a:r>
          </a:p>
          <a:p>
            <a:pPr lvl="1"/>
            <a:r>
              <a:rPr lang="en-US" dirty="0"/>
              <a:t>Output “Multiplying my two numbers together equals [value of </a:t>
            </a:r>
            <a:r>
              <a:rPr lang="en-US" dirty="0" err="1"/>
              <a:t>multiplecation</a:t>
            </a:r>
            <a:r>
              <a:rPr lang="en-US" dirty="0"/>
              <a:t>]”</a:t>
            </a:r>
          </a:p>
          <a:p>
            <a:pPr lvl="1"/>
            <a:r>
              <a:rPr lang="en-US" dirty="0"/>
              <a:t>Output “My two </a:t>
            </a:r>
            <a:r>
              <a:rPr lang="en-US" dirty="0" err="1"/>
              <a:t>boolean</a:t>
            </a:r>
            <a:r>
              <a:rPr lang="en-US" dirty="0"/>
              <a:t> variables are a=false and b=true.” (using the variables)</a:t>
            </a:r>
          </a:p>
          <a:p>
            <a:pPr lvl="1"/>
            <a:r>
              <a:rPr lang="en-US" dirty="0"/>
              <a:t>Output “a AND b = [value of a AND b]”</a:t>
            </a:r>
          </a:p>
          <a:p>
            <a:pPr lvl="1"/>
            <a:r>
              <a:rPr lang="en-US" dirty="0"/>
              <a:t>Output “a OR b = [value of a OR b]”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A708F-276F-E847-9719-74967AD4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are one of the most important concepts in programming, they allow you to change the flow of the program based on it’s state.</a:t>
            </a:r>
          </a:p>
          <a:p>
            <a:r>
              <a:rPr lang="en-US" dirty="0"/>
              <a:t>They depend upon a condition that evaluates to a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pPr marL="0" indent="0">
              <a:buNone/>
            </a:pPr>
            <a:r>
              <a:rPr lang="en-US" dirty="0"/>
              <a:t>	if (condition) {</a:t>
            </a:r>
          </a:p>
          <a:p>
            <a:pPr marL="0" indent="0">
              <a:buNone/>
            </a:pPr>
            <a:r>
              <a:rPr lang="en-US" dirty="0"/>
              <a:t>		// code if condition true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{</a:t>
            </a:r>
          </a:p>
          <a:p>
            <a:pPr marL="0" indent="0">
              <a:buNone/>
            </a:pPr>
            <a:r>
              <a:rPr lang="en-US" dirty="0"/>
              <a:t>		// code if condition false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BA65-C46B-E84C-A9A4-5C1DDA50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-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have multiple if statements joined together</a:t>
            </a:r>
          </a:p>
          <a:p>
            <a:pPr marL="0" indent="0">
              <a:buNone/>
            </a:pPr>
            <a:r>
              <a:rPr lang="en-US" dirty="0"/>
              <a:t>	if (condition) {</a:t>
            </a:r>
          </a:p>
          <a:p>
            <a:pPr marL="0" indent="0">
              <a:buNone/>
            </a:pPr>
            <a:r>
              <a:rPr lang="en-US" dirty="0"/>
              <a:t>		// code if condition true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if (condition2) {</a:t>
            </a:r>
          </a:p>
          <a:p>
            <a:pPr marL="0" indent="0">
              <a:buNone/>
            </a:pPr>
            <a:r>
              <a:rPr lang="en-US" dirty="0"/>
              <a:t>		// code if condition2 true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{</a:t>
            </a:r>
          </a:p>
          <a:p>
            <a:pPr marL="0" indent="0">
              <a:buNone/>
            </a:pPr>
            <a:r>
              <a:rPr lang="en-US" dirty="0"/>
              <a:t>		// code if condition false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C3BB3-8E21-2347-88E1-E3C6FD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1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428DD0-28D0-E246-BDF1-AE49145908FC}"/>
              </a:ext>
            </a:extLst>
          </p:cNvPr>
          <p:cNvSpPr txBox="1">
            <a:spLocks/>
          </p:cNvSpPr>
          <p:nvPr/>
        </p:nvSpPr>
        <p:spPr>
          <a:xfrm>
            <a:off x="677330" y="2160587"/>
            <a:ext cx="8596668" cy="388077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if (condition) 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// code if condition true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if (condition2) 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// code if condition2 true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}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if (condition) 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// code if condition true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else if (condition2) 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// code if condition2 true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007 -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out using if statements on your </a:t>
            </a:r>
            <a:r>
              <a:rPr lang="en-US" dirty="0" err="1"/>
              <a:t>boolean</a:t>
            </a:r>
            <a:r>
              <a:rPr lang="en-US" dirty="0"/>
              <a:t> variables</a:t>
            </a:r>
          </a:p>
          <a:p>
            <a:endParaRPr lang="en-US" dirty="0"/>
          </a:p>
          <a:p>
            <a:r>
              <a:rPr lang="en-US" dirty="0"/>
              <a:t>What is the impact of using two if statements vs an if and an else if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E5935-716F-3E4A-8E7D-94EB0572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5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ways you can compare numbers</a:t>
            </a:r>
          </a:p>
          <a:p>
            <a:pPr lvl="1"/>
            <a:r>
              <a:rPr lang="en-US" dirty="0"/>
              <a:t>a == b</a:t>
            </a:r>
          </a:p>
          <a:p>
            <a:pPr lvl="1"/>
            <a:r>
              <a:rPr lang="en-US" dirty="0"/>
              <a:t>a != b</a:t>
            </a:r>
          </a:p>
          <a:p>
            <a:pPr lvl="1"/>
            <a:r>
              <a:rPr lang="en-US" dirty="0"/>
              <a:t>a &gt;= b</a:t>
            </a:r>
          </a:p>
          <a:p>
            <a:pPr lvl="1"/>
            <a:r>
              <a:rPr lang="en-US" dirty="0"/>
              <a:t>a &lt;= b</a:t>
            </a:r>
          </a:p>
          <a:p>
            <a:pPr lvl="1"/>
            <a:r>
              <a:rPr lang="en-US" dirty="0"/>
              <a:t>a &gt; b</a:t>
            </a:r>
          </a:p>
          <a:p>
            <a:pPr lvl="1"/>
            <a:r>
              <a:rPr lang="en-US" dirty="0"/>
              <a:t>a &lt; 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5EF32-2718-BB49-B8A0-D50BC629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out using if statements on your </a:t>
            </a:r>
            <a:r>
              <a:rPr lang="en-US" dirty="0" err="1"/>
              <a:t>int</a:t>
            </a:r>
            <a:r>
              <a:rPr lang="en-US" dirty="0"/>
              <a:t> variables to create the following conditions:</a:t>
            </a:r>
          </a:p>
          <a:p>
            <a:pPr lvl="1"/>
            <a:r>
              <a:rPr lang="en-US" dirty="0"/>
              <a:t>x is greater than 0</a:t>
            </a:r>
          </a:p>
          <a:p>
            <a:pPr lvl="1"/>
            <a:r>
              <a:rPr lang="en-US" dirty="0"/>
              <a:t>x is less than 10</a:t>
            </a:r>
          </a:p>
          <a:p>
            <a:pPr lvl="1"/>
            <a:r>
              <a:rPr lang="en-US" dirty="0"/>
              <a:t>y is not 6</a:t>
            </a:r>
          </a:p>
          <a:p>
            <a:pPr lvl="1"/>
            <a:r>
              <a:rPr lang="en-US" dirty="0"/>
              <a:t>y is 4</a:t>
            </a:r>
          </a:p>
          <a:p>
            <a:pPr lvl="1"/>
            <a:r>
              <a:rPr lang="en-US" dirty="0"/>
              <a:t>x is greater than y</a:t>
            </a:r>
          </a:p>
          <a:p>
            <a:pPr lvl="1"/>
            <a:r>
              <a:rPr lang="en-US" dirty="0"/>
              <a:t>x is less than or equal to z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008 - 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B783B-7CC9-BF43-95B5-B666A2AF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5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strings works differently to comparing primitive types</a:t>
            </a:r>
          </a:p>
          <a:p>
            <a:r>
              <a:rPr lang="en-US" dirty="0"/>
              <a:t>This will be explained later on</a:t>
            </a:r>
          </a:p>
          <a:p>
            <a:endParaRPr lang="en-US" dirty="0"/>
          </a:p>
          <a:p>
            <a:r>
              <a:rPr lang="en-US" dirty="0"/>
              <a:t>For now, to compare strings use:</a:t>
            </a:r>
          </a:p>
          <a:p>
            <a:pPr lvl="1"/>
            <a:r>
              <a:rPr lang="en-US" dirty="0" err="1"/>
              <a:t>myStringOne.equals</a:t>
            </a:r>
            <a:r>
              <a:rPr lang="en-US" dirty="0"/>
              <a:t>(</a:t>
            </a:r>
            <a:r>
              <a:rPr lang="en-US" dirty="0" err="1"/>
              <a:t>mystringTwo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48553-5A92-484A-983F-76F8C72D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8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out using if statements on your String variables</a:t>
            </a:r>
          </a:p>
          <a:p>
            <a:endParaRPr lang="en-US" dirty="0"/>
          </a:p>
          <a:p>
            <a:r>
              <a:rPr lang="en-US" dirty="0"/>
              <a:t>You can also just print out the condition statement directly to the console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myString.equals</a:t>
            </a:r>
            <a:r>
              <a:rPr lang="en-US" dirty="0"/>
              <a:t>(“test”));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009 - 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4353B-E229-0941-9375-F38DDDBC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5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read from the console you will need to import a new class: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Then in your method you can </a:t>
            </a:r>
          </a:p>
          <a:p>
            <a:pPr marL="0" indent="0">
              <a:buNone/>
            </a:pPr>
            <a:r>
              <a:rPr lang="en-US" dirty="0"/>
              <a:t>	Scanner </a:t>
            </a:r>
            <a:r>
              <a:rPr lang="en-US" dirty="0" err="1"/>
              <a:t>sc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sc.nextLine</a:t>
            </a:r>
            <a:r>
              <a:rPr lang="en-US" dirty="0"/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1B2AB-68A4-8143-9475-80BBDA0B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4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asks the user’s name and then outputs their name:</a:t>
            </a:r>
          </a:p>
          <a:p>
            <a:pPr marL="0" indent="0">
              <a:buNone/>
            </a:pPr>
            <a:r>
              <a:rPr lang="en-US" dirty="0"/>
              <a:t>	“Hello Billy!”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010 - </a:t>
            </a:r>
            <a:r>
              <a:rPr lang="en-US"/>
              <a:t>Hello Billy!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74CBF-428E-8E42-BC81-ADBC0FFF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Refresh of lesson 01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Variable comparison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 and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3604B-E79E-B54D-ACA1-2D4C6075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takes in multiple variables from the user and can output the result.</a:t>
            </a:r>
          </a:p>
          <a:p>
            <a:r>
              <a:rPr lang="en-US" dirty="0"/>
              <a:t>It needs to be able to use the 4 basic mathematical operators</a:t>
            </a:r>
          </a:p>
          <a:p>
            <a:endParaRPr lang="en-US" dirty="0"/>
          </a:p>
          <a:p>
            <a:r>
              <a:rPr lang="en-US" dirty="0"/>
              <a:t>Hint: The scanner class has a separate method for getting integers.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011 - Calculator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6A0C5-B026-F04C-A6EF-128A82D4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B2A4-AF1A-EF44-89C1-2EF4A328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5922-BA95-0148-A9C4-DB256252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2 types of comments that you can make: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line comments</a:t>
            </a:r>
          </a:p>
          <a:p>
            <a:pPr marL="0" indent="0">
              <a:buNone/>
            </a:pPr>
            <a:r>
              <a:rPr lang="en-US" dirty="0"/>
              <a:t>	// This is a single line comment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 line comments</a:t>
            </a:r>
          </a:p>
          <a:p>
            <a:pPr marL="0" indent="0">
              <a:buNone/>
            </a:pPr>
            <a:r>
              <a:rPr lang="en-US" dirty="0"/>
              <a:t>	/* This is a</a:t>
            </a:r>
          </a:p>
          <a:p>
            <a:pPr marL="0" indent="0">
              <a:buNone/>
            </a:pPr>
            <a:r>
              <a:rPr lang="en-US" dirty="0"/>
              <a:t>	comment using</a:t>
            </a:r>
          </a:p>
          <a:p>
            <a:pPr marL="0" indent="0">
              <a:buNone/>
            </a:pPr>
            <a:r>
              <a:rPr lang="en-US" dirty="0"/>
              <a:t>	multiple lines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2E93C-6C26-2D49-9188-FA88B7EF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0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example below, the file should be called ” Task001HelloWorld.java”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Task001HelloWorld {</a:t>
            </a:r>
          </a:p>
          <a:p>
            <a:pPr marL="457200" lvl="1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("Hello world!");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CB711-3982-8D42-BEB6-379E0D3F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9C11-E883-6C4C-96A1-465B51B9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D261-1E6D-6141-BF57-C5FDAB25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declare a variable, state the type and name.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myInteger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assign a value to the variable, </a:t>
            </a:r>
            <a:r>
              <a:rPr lang="en-US" dirty="0" err="1"/>
              <a:t>variableName</a:t>
            </a:r>
            <a:r>
              <a:rPr lang="en-US" dirty="0"/>
              <a:t> = </a:t>
            </a:r>
            <a:r>
              <a:rPr lang="en-US" dirty="0" err="1"/>
              <a:t>newValue</a:t>
            </a:r>
            <a:r>
              <a:rPr lang="en-US" dirty="0"/>
              <a:t>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myInteger</a:t>
            </a:r>
            <a:r>
              <a:rPr lang="en-US" dirty="0"/>
              <a:t> = 73;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steps can be combined into one 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mySecondInt</a:t>
            </a:r>
            <a:r>
              <a:rPr lang="en-US" dirty="0"/>
              <a:t> = 37;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declare multiple variables of the same type in one line: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firstNumber</a:t>
            </a:r>
            <a:r>
              <a:rPr lang="en-US" dirty="0"/>
              <a:t>, </a:t>
            </a:r>
            <a:r>
              <a:rPr lang="en-US" dirty="0" err="1"/>
              <a:t>secondNumber</a:t>
            </a:r>
            <a:r>
              <a:rPr 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D71FF-0560-DF4A-AF36-713F2E3C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join multiple strings together using +. For example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myString</a:t>
            </a:r>
            <a:r>
              <a:rPr lang="en-US" dirty="0"/>
              <a:t> = “string one “ + ”string two”;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// Outputs on one line:</a:t>
            </a:r>
          </a:p>
          <a:p>
            <a:pPr marL="0" indent="0">
              <a:buNone/>
            </a:pPr>
            <a:r>
              <a:rPr lang="en-US"/>
              <a:t>	// string </a:t>
            </a:r>
            <a:r>
              <a:rPr lang="en-US" dirty="0"/>
              <a:t>one string two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E5C7C-0E69-274B-986F-24DA3158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2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operators to manipulate numbers in Java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/</a:t>
            </a:r>
          </a:p>
          <a:p>
            <a:pPr lvl="1"/>
            <a:r>
              <a:rPr lang="en-US" dirty="0"/>
              <a:t>+</a:t>
            </a:r>
          </a:p>
          <a:p>
            <a:pPr lvl="1"/>
            <a:r>
              <a:rPr lang="en-US" dirty="0"/>
              <a:t>-</a:t>
            </a:r>
          </a:p>
          <a:p>
            <a:pPr lvl="1"/>
            <a:r>
              <a:rPr lang="en-US" dirty="0"/>
              <a:t>%</a:t>
            </a:r>
          </a:p>
          <a:p>
            <a:pPr lvl="1"/>
            <a:endParaRPr lang="en-US" dirty="0"/>
          </a:p>
          <a:p>
            <a:r>
              <a:rPr lang="en-US" dirty="0"/>
              <a:t>And you can change them together using brackets	</a:t>
            </a:r>
          </a:p>
          <a:p>
            <a:pPr lvl="1"/>
            <a:r>
              <a:rPr lang="en-US" dirty="0"/>
              <a:t>(var1 * var2) + var3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FC06A-8EA2-2B46-9183-E730ABC2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4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manipulation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operators that can help keep your code simple.</a:t>
            </a:r>
          </a:p>
          <a:p>
            <a:pPr lvl="1"/>
            <a:r>
              <a:rPr lang="en-US" dirty="0"/>
              <a:t>++</a:t>
            </a:r>
          </a:p>
          <a:p>
            <a:pPr lvl="1"/>
            <a:r>
              <a:rPr lang="en-US" dirty="0"/>
              <a:t>--</a:t>
            </a:r>
          </a:p>
          <a:p>
            <a:pPr lvl="1"/>
            <a:r>
              <a:rPr lang="en-US" dirty="0"/>
              <a:t>+=5 // or other number</a:t>
            </a:r>
          </a:p>
          <a:p>
            <a:pPr lvl="1"/>
            <a:r>
              <a:rPr lang="en-US" dirty="0"/>
              <a:t>-=5 // or other number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272FB-B0FC-364E-ACA9-6B9D012E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5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BF05-E995-A74A-921D-C564D86A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main Boolean operators that you should know</a:t>
            </a:r>
          </a:p>
          <a:p>
            <a:pPr lvl="1"/>
            <a:r>
              <a:rPr lang="en-US" dirty="0"/>
              <a:t>a &amp;&amp; b // logical AND</a:t>
            </a:r>
          </a:p>
          <a:p>
            <a:pPr lvl="1"/>
            <a:r>
              <a:rPr lang="en-US" dirty="0"/>
              <a:t>a || b // logical OR</a:t>
            </a:r>
          </a:p>
          <a:p>
            <a:pPr lvl="1"/>
            <a:r>
              <a:rPr lang="en-US" dirty="0"/>
              <a:t>a ^ b // exclusive OR</a:t>
            </a:r>
          </a:p>
          <a:p>
            <a:pPr lvl="1"/>
            <a:r>
              <a:rPr lang="en-US" dirty="0"/>
              <a:t>!a // logical 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9F40C-4369-BA4B-B73E-01EC63B5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21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2109</TotalTime>
  <Words>785</Words>
  <Application>Microsoft Macintosh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Everything Java</vt:lpstr>
      <vt:lpstr>Coming up today (and the next sessions…)</vt:lpstr>
      <vt:lpstr>Comments</vt:lpstr>
      <vt:lpstr>Simplest program</vt:lpstr>
      <vt:lpstr>Variables</vt:lpstr>
      <vt:lpstr>String concatenation</vt:lpstr>
      <vt:lpstr>Number manipulation</vt:lpstr>
      <vt:lpstr>Number manipulation - continued</vt:lpstr>
      <vt:lpstr>Boolean operators</vt:lpstr>
      <vt:lpstr>Task 006 - lesson 01 refresh</vt:lpstr>
      <vt:lpstr>If statements</vt:lpstr>
      <vt:lpstr>If statements - else if</vt:lpstr>
      <vt:lpstr>Task 007 - if statements</vt:lpstr>
      <vt:lpstr>Number comparison</vt:lpstr>
      <vt:lpstr>Task 008 - if statements</vt:lpstr>
      <vt:lpstr>String comparison</vt:lpstr>
      <vt:lpstr>Task 009 - if statements</vt:lpstr>
      <vt:lpstr>Reading from the console</vt:lpstr>
      <vt:lpstr>Task 010 - Hello Billy!</vt:lpstr>
      <vt:lpstr>Task 011 - Calculator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/>
  <cp:revision>98</cp:revision>
  <dcterms:created xsi:type="dcterms:W3CDTF">2018-03-07T21:48:54Z</dcterms:created>
  <dcterms:modified xsi:type="dcterms:W3CDTF">2018-04-20T00:33:29Z</dcterms:modified>
</cp:coreProperties>
</file>