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8"/>
  </p:notesMasterIdLst>
  <p:sldIdLst>
    <p:sldId id="256" r:id="rId2"/>
    <p:sldId id="257" r:id="rId3"/>
    <p:sldId id="302" r:id="rId4"/>
    <p:sldId id="303" r:id="rId5"/>
    <p:sldId id="304" r:id="rId6"/>
    <p:sldId id="305" r:id="rId7"/>
    <p:sldId id="282" r:id="rId8"/>
    <p:sldId id="298" r:id="rId9"/>
    <p:sldId id="314" r:id="rId10"/>
    <p:sldId id="315" r:id="rId11"/>
    <p:sldId id="316" r:id="rId12"/>
    <p:sldId id="317" r:id="rId13"/>
    <p:sldId id="318" r:id="rId14"/>
    <p:sldId id="293" r:id="rId15"/>
    <p:sldId id="31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32"/>
    <p:restoredTop sz="94643"/>
  </p:normalViewPr>
  <p:slideViewPr>
    <p:cSldViewPr snapToGrid="0" snapToObjects="1">
      <p:cViewPr varScale="1">
        <p:scale>
          <a:sx n="62" d="100"/>
          <a:sy n="62" d="100"/>
        </p:scale>
        <p:origin x="200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E1E2-EA31-FD40-9139-77C4D2C6AE8A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1CB7C-95E0-0742-8C5E-DF39DE14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7CB1-57D3-9B47-99A4-240118B41EDF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1F84-138E-E741-9988-04ED9ECA94CA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2C8-F8EA-AD47-9FB9-8872832764E6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8C7E-8CB6-7641-B43F-1964CC6EB2F7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6E67-A19E-8C4A-B9E4-EEC7AC972906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60B9-33DF-2F46-80E7-3BAF1780BB73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52DE-1B5B-654D-983F-23963DD449AD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8156-6769-D049-8858-C59292660B4C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83A9-E40D-224F-A187-2DC4F967D45B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7A1-E2E1-FB41-98CF-99CB740E11ED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3EAC-4CC3-DA45-99AB-D2B91FA9E49A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082A-88BB-2D4E-BFC0-E676A154F6E9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7CB-BFAD-6443-8D96-C572B19CD6D6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7226-363D-1B46-A674-737B72D930D7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76C4-16AA-014F-8AD9-A1D364647F53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3524-DF94-514F-B87A-1E86F2205B12}" type="datetime1">
              <a:rPr lang="en-GB" smtClean="0"/>
              <a:t>22/04/2018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A543-477F-B748-9529-3EE9F19393F4}" type="datetime1">
              <a:rPr lang="en-GB" smtClean="0"/>
              <a:t>22/04/2018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3 – Arrays and loops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8092-9A06-544B-B9C5-80C89D19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array that can store a shopping list. I need to buy pizza, chicken, burgers, chips and cheese. (Use your own items if you like)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pPr lvl="1"/>
            <a:r>
              <a:rPr lang="en-US" dirty="0"/>
              <a:t>Create an array of integers to store my favorite numbers: 73, 13, 7, 3, and 1024.</a:t>
            </a:r>
          </a:p>
          <a:p>
            <a:pPr lvl="1"/>
            <a:r>
              <a:rPr lang="en-US" dirty="0"/>
              <a:t>I have a new favorite number, 123, how can I add that to the list while keeping all of my other numbers?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013 -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67F9E-D4B1-1748-99B1-3605EA21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biggest issue with arrays is that you cannot extend their length</a:t>
            </a:r>
          </a:p>
          <a:p>
            <a:r>
              <a:rPr lang="en-US" dirty="0" err="1"/>
              <a:t>ArrayLists</a:t>
            </a:r>
            <a:r>
              <a:rPr lang="en-US" dirty="0"/>
              <a:t> are a new class that you can import to add extra functionality.</a:t>
            </a:r>
          </a:p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myArrayList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myList.add</a:t>
            </a:r>
            <a:r>
              <a:rPr lang="en-US" dirty="0"/>
              <a:t>(“Billy”);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myList.get</a:t>
            </a:r>
            <a:r>
              <a:rPr lang="en-US" dirty="0"/>
              <a:t>(0)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0A5F5-B893-B549-81D5-61EEC093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2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C2729-E05F-B948-90BA-EA7D5291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4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that can store a shopping list. I need to buy pizza, chicken, burgers, chips and cheese. (Use your own items if you like)</a:t>
            </a:r>
          </a:p>
          <a:p>
            <a:r>
              <a:rPr lang="en-US" dirty="0"/>
              <a:t>Add extra items to the shopping list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pPr lvl="1"/>
            <a:r>
              <a:rPr lang="en-US" dirty="0"/>
              <a:t>How do I remove a specific item from the list after I no longer need them them?</a:t>
            </a:r>
          </a:p>
          <a:p>
            <a:pPr lvl="1"/>
            <a:r>
              <a:rPr lang="en-US" dirty="0"/>
              <a:t>When would it be good to use an array?</a:t>
            </a:r>
          </a:p>
          <a:p>
            <a:pPr lvl="1"/>
            <a:r>
              <a:rPr lang="en-US" dirty="0"/>
              <a:t>When would it be good to use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014 -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102A3-1878-1A41-A156-FBB8FE0D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2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allow you to run the same code multiple times</a:t>
            </a:r>
          </a:p>
          <a:p>
            <a:r>
              <a:rPr lang="en-US" dirty="0"/>
              <a:t>There are two main types of loops</a:t>
            </a:r>
          </a:p>
          <a:p>
            <a:pPr lvl="1"/>
            <a:r>
              <a:rPr lang="en-US" dirty="0"/>
              <a:t>For loops</a:t>
            </a:r>
          </a:p>
          <a:p>
            <a:pPr marL="457200" lvl="1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/>
              <a:t>i++)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/>
              <a:t>While loops</a:t>
            </a:r>
          </a:p>
          <a:p>
            <a:pPr marL="457200" lvl="1" indent="0">
              <a:buNone/>
            </a:pPr>
            <a:r>
              <a:rPr lang="en-US" dirty="0"/>
              <a:t>	while (true) 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E56AD-E555-834B-A227-00D2FCF6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59B8A-F1ED-8848-9F51-87719D79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5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loops to do the following:</a:t>
            </a:r>
          </a:p>
          <a:p>
            <a:pPr lvl="1"/>
            <a:r>
              <a:rPr lang="en-US" dirty="0"/>
              <a:t>Print out “This is a loop.” 5 times</a:t>
            </a:r>
          </a:p>
          <a:p>
            <a:pPr lvl="1"/>
            <a:r>
              <a:rPr lang="en-US" dirty="0"/>
              <a:t>Print out “Pointer </a:t>
            </a:r>
            <a:r>
              <a:rPr lang="en-US" dirty="0" err="1"/>
              <a:t>i</a:t>
            </a:r>
            <a:r>
              <a:rPr lang="en-US" dirty="0"/>
              <a:t> is 1”, “Pointer </a:t>
            </a:r>
            <a:r>
              <a:rPr lang="en-US" dirty="0" err="1"/>
              <a:t>i</a:t>
            </a:r>
            <a:r>
              <a:rPr lang="en-US" dirty="0"/>
              <a:t> is 2” … “Pointer </a:t>
            </a:r>
            <a:r>
              <a:rPr lang="en-US" dirty="0" err="1"/>
              <a:t>i</a:t>
            </a:r>
            <a:r>
              <a:rPr lang="en-US" dirty="0"/>
              <a:t> is 10”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pPr lvl="1"/>
            <a:r>
              <a:rPr lang="en-US" dirty="0"/>
              <a:t>Print out the first 12 numbers of a user given times table</a:t>
            </a:r>
          </a:p>
          <a:p>
            <a:pPr lvl="1"/>
            <a:r>
              <a:rPr lang="en-US" dirty="0"/>
              <a:t>Print out all of your shopping list items, one per line</a:t>
            </a:r>
          </a:p>
          <a:p>
            <a:pPr lvl="1"/>
            <a:r>
              <a:rPr lang="en-US" dirty="0"/>
              <a:t>Print out all of your shopping list items in reverse order, one per line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015 - Loops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82839-0F2B-1F46-91FD-2DE2B4D4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02</a:t>
            </a:r>
          </a:p>
          <a:p>
            <a:r>
              <a:rPr lang="en-US" dirty="0"/>
              <a:t>Arrays and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Loops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Functions</a:t>
            </a:r>
          </a:p>
          <a:p>
            <a:r>
              <a:rPr lang="en-US"/>
              <a:t>Casting</a:t>
            </a:r>
          </a:p>
          <a:p>
            <a:r>
              <a:rPr lang="en-US"/>
              <a:t>Logging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D499-D178-4940-B075-D8B7D6D2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-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have multiple if statements joined together</a:t>
            </a:r>
          </a:p>
          <a:p>
            <a:pPr marL="0" indent="0">
              <a:buNone/>
            </a:pPr>
            <a:r>
              <a:rPr lang="en-US" dirty="0"/>
              <a:t>	if (condition) {</a:t>
            </a:r>
          </a:p>
          <a:p>
            <a:pPr marL="0" indent="0">
              <a:buNone/>
            </a:pPr>
            <a:r>
              <a:rPr lang="en-US" dirty="0"/>
              <a:t>		// code if condition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if (condition2) {</a:t>
            </a:r>
          </a:p>
          <a:p>
            <a:pPr marL="0" indent="0">
              <a:buNone/>
            </a:pPr>
            <a:r>
              <a:rPr lang="en-US" dirty="0"/>
              <a:t>		// code if condition2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// code if condition false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7191D-8A76-F240-AC98-38E5C510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ways you can compare numbers</a:t>
            </a:r>
          </a:p>
          <a:p>
            <a:pPr lvl="1"/>
            <a:r>
              <a:rPr lang="en-US" dirty="0"/>
              <a:t>a == b</a:t>
            </a:r>
          </a:p>
          <a:p>
            <a:pPr lvl="1"/>
            <a:r>
              <a:rPr lang="en-US" dirty="0"/>
              <a:t>a != b</a:t>
            </a:r>
          </a:p>
          <a:p>
            <a:pPr lvl="1"/>
            <a:r>
              <a:rPr lang="en-US" dirty="0"/>
              <a:t>a &gt;= b</a:t>
            </a:r>
          </a:p>
          <a:p>
            <a:pPr lvl="1"/>
            <a:r>
              <a:rPr lang="en-US" dirty="0"/>
              <a:t>a &lt;= b</a:t>
            </a:r>
          </a:p>
          <a:p>
            <a:pPr lvl="1"/>
            <a:r>
              <a:rPr lang="en-US" dirty="0"/>
              <a:t>a &gt; b</a:t>
            </a:r>
          </a:p>
          <a:p>
            <a:pPr lvl="1"/>
            <a:r>
              <a:rPr lang="en-US" dirty="0"/>
              <a:t>a &lt;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40820-671D-5546-88E3-C92915CB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strings works differently to comparing primitive types</a:t>
            </a:r>
          </a:p>
          <a:p>
            <a:r>
              <a:rPr lang="en-US" dirty="0"/>
              <a:t>This will be explained later on</a:t>
            </a:r>
          </a:p>
          <a:p>
            <a:endParaRPr lang="en-US" dirty="0"/>
          </a:p>
          <a:p>
            <a:r>
              <a:rPr lang="en-US" dirty="0"/>
              <a:t>For now, to compare strings use:</a:t>
            </a:r>
          </a:p>
          <a:p>
            <a:pPr lvl="1"/>
            <a:r>
              <a:rPr lang="en-US" dirty="0" err="1"/>
              <a:t>myStringOne.equals</a:t>
            </a:r>
            <a:r>
              <a:rPr lang="en-US" dirty="0"/>
              <a:t>(</a:t>
            </a:r>
            <a:r>
              <a:rPr lang="en-US" dirty="0" err="1"/>
              <a:t>mystringTwo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259BD-677E-B74F-BA1E-08B4F04E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read from the console you will need to import a new class: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Then in your method you can </a:t>
            </a:r>
          </a:p>
          <a:p>
            <a:pPr marL="0" indent="0">
              <a:buNone/>
            </a:pPr>
            <a:r>
              <a:rPr lang="en-US" dirty="0"/>
              <a:t>	Scanner </a:t>
            </a:r>
            <a:r>
              <a:rPr lang="en-US" dirty="0" err="1"/>
              <a:t>sc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myString</a:t>
            </a:r>
            <a:r>
              <a:rPr lang="en-US" dirty="0"/>
              <a:t> = 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9EC10-1B6F-894C-AC13-77EBBA5C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012 - lesson 02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</a:t>
            </a:r>
            <a:r>
              <a:rPr lang="en-US" dirty="0" err="1"/>
              <a:t>myString</a:t>
            </a:r>
            <a:r>
              <a:rPr lang="en-US" dirty="0"/>
              <a:t> = “Billy”, myString2 = “Jim”, int1 = 73, int2 = 37, bool = false print something to the console after each of the following conditions</a:t>
            </a:r>
          </a:p>
          <a:p>
            <a:pPr lvl="1"/>
            <a:r>
              <a:rPr lang="en-US" dirty="0"/>
              <a:t>if int2 is greater than or equal to int1</a:t>
            </a:r>
          </a:p>
          <a:p>
            <a:pPr lvl="1"/>
            <a:r>
              <a:rPr lang="en-US" dirty="0"/>
              <a:t>else if int1 and int2 are both greater than zero</a:t>
            </a:r>
          </a:p>
          <a:p>
            <a:pPr lvl="1"/>
            <a:r>
              <a:rPr lang="en-US" dirty="0"/>
              <a:t>else if </a:t>
            </a:r>
            <a:r>
              <a:rPr lang="en-US" dirty="0" err="1"/>
              <a:t>mystring</a:t>
            </a:r>
            <a:r>
              <a:rPr lang="en-US" dirty="0"/>
              <a:t> is “Billy”</a:t>
            </a:r>
          </a:p>
          <a:p>
            <a:pPr lvl="1"/>
            <a:r>
              <a:rPr lang="en-US" dirty="0"/>
              <a:t>all other outcomes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pPr lvl="1"/>
            <a:r>
              <a:rPr lang="en-US" dirty="0"/>
              <a:t>if bool is false (all the ways)</a:t>
            </a:r>
          </a:p>
          <a:p>
            <a:pPr lvl="1"/>
            <a:r>
              <a:rPr lang="en-US" dirty="0"/>
              <a:t>if strings are the same and int1 is larger than int2 or bool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mystring</a:t>
            </a:r>
            <a:r>
              <a:rPr lang="en-US" dirty="0"/>
              <a:t> contains mystring2</a:t>
            </a:r>
          </a:p>
          <a:p>
            <a:pPr lvl="1"/>
            <a:r>
              <a:rPr lang="en-US" dirty="0"/>
              <a:t>if user inputted value is between int1 and int2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9C0B5-3A37-DC4F-A760-3449E0CB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String[] </a:t>
            </a:r>
            <a:r>
              <a:rPr lang="en-US" dirty="0" err="1"/>
              <a:t>myList</a:t>
            </a:r>
            <a:r>
              <a:rPr lang="en-US" dirty="0"/>
              <a:t> = new String[10];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 = “Billy”;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C570-DD8B-204D-83CD-15B95C14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662F-E294-CA49-B06A-403C899F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7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622</TotalTime>
  <Words>703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Everything Java</vt:lpstr>
      <vt:lpstr>Coming up today (and the next sessions…)</vt:lpstr>
      <vt:lpstr>If statements - else if</vt:lpstr>
      <vt:lpstr>Number comparison</vt:lpstr>
      <vt:lpstr>String comparison</vt:lpstr>
      <vt:lpstr>Reading from the console</vt:lpstr>
      <vt:lpstr>Task 012 - lesson 02 refresh</vt:lpstr>
      <vt:lpstr>Arrays</vt:lpstr>
      <vt:lpstr>Arrays - demo</vt:lpstr>
      <vt:lpstr>Task 013 - Arrays</vt:lpstr>
      <vt:lpstr>ArrayLists</vt:lpstr>
      <vt:lpstr>ArrayLists - demo</vt:lpstr>
      <vt:lpstr>Task 014 - ArrayLists</vt:lpstr>
      <vt:lpstr>Loops</vt:lpstr>
      <vt:lpstr>Loops - demo</vt:lpstr>
      <vt:lpstr>Task 015 - Loops practice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Matthew Weeks</cp:lastModifiedBy>
  <cp:revision>143</cp:revision>
  <dcterms:created xsi:type="dcterms:W3CDTF">2018-03-07T21:48:54Z</dcterms:created>
  <dcterms:modified xsi:type="dcterms:W3CDTF">2018-04-22T22:20:16Z</dcterms:modified>
</cp:coreProperties>
</file>