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6"/>
  </p:notesMasterIdLst>
  <p:sldIdLst>
    <p:sldId id="256" r:id="rId2"/>
    <p:sldId id="257" r:id="rId3"/>
    <p:sldId id="298" r:id="rId4"/>
    <p:sldId id="316" r:id="rId5"/>
    <p:sldId id="293" r:id="rId6"/>
    <p:sldId id="282" r:id="rId7"/>
    <p:sldId id="311" r:id="rId8"/>
    <p:sldId id="296" r:id="rId9"/>
    <p:sldId id="299" r:id="rId10"/>
    <p:sldId id="320" r:id="rId11"/>
    <p:sldId id="297" r:id="rId12"/>
    <p:sldId id="321" r:id="rId13"/>
    <p:sldId id="322" r:id="rId14"/>
    <p:sldId id="32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69" d="100"/>
          <a:sy n="69" d="100"/>
        </p:scale>
        <p:origin x="208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894A4-6C29-B74C-A948-9848068279B9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30674-E535-3746-844F-D7370E39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0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C283-46C0-FC44-8E9A-2FEBB03BFF6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EBE1-2B1A-8E40-9CFC-672A8EF11395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1525-F965-214E-AC91-C0BB757C1338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AA98-332B-2448-B3E3-31EE6187E4E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822B-C6BD-2D44-985F-4ED89B3FB1A4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67B7-1D37-324C-B488-B7B732E16924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2F0-DFAB-8D4F-BFF8-3868F2B0D003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9CD6-C504-764C-831B-40A5A1613CA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7738-0281-B94E-9CC3-FBC35A129B25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08C6-A9F9-5344-9F0A-391F002CB3C9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7067-7B87-E445-8D6B-AB3DA4357DBB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4F73-BCB3-6743-B566-E53A36B909F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EBA3-46B3-934A-9EF3-7EA966171831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9FE0-F740-D943-AE8D-EBA067AB999D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F8E-23A7-1F42-B36D-426B7E151AD6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7AE-A09E-0D40-83B1-C9A55F4386D6}" type="datetime1">
              <a:rPr lang="en-GB" smtClean="0"/>
              <a:t>20/04/2018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E069-569C-4E43-A803-1FEBD5975C9E}" type="datetime1">
              <a:rPr lang="en-GB" smtClean="0"/>
              <a:t>20/04/2018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4 – Loops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F7E17-9384-E74C-A9D2-3CF2D564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E3599-9A9E-7746-BECE-49E80729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switch statement to convert the integers 1, 2, 3, 4, 5, 6, 7 into strings of days of the week. e.g. 4 </a:t>
            </a:r>
            <a:r>
              <a:rPr lang="en-US" dirty="0">
                <a:sym typeface="Wingdings" pitchFamily="2" charset="2"/>
              </a:rPr>
              <a:t>--&gt; “Thursday”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Extension:</a:t>
            </a:r>
          </a:p>
          <a:p>
            <a:r>
              <a:rPr lang="en-US" dirty="0">
                <a:sym typeface="Wingdings" pitchFamily="2" charset="2"/>
              </a:rPr>
              <a:t>Modify your calculator to use a switch statement for commands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019 - Switch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ED106-AAE3-F543-8DA1-98B18E0F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err="1"/>
              <a:t>i</a:t>
            </a:r>
            <a:r>
              <a:rPr lang="en-US" dirty="0"/>
              <a:t>: Using loops output the following to the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#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7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ii: Modify part I so that the user can set the width of the square.</a:t>
            </a:r>
          </a:p>
          <a:p>
            <a:pPr marL="0" indent="0">
              <a:buNone/>
            </a:pPr>
            <a:r>
              <a:rPr lang="en-US" dirty="0"/>
              <a:t>E.g. width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 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# #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#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# #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   ##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#######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956F-B673-7E49-BABD-E7CA1492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572B-1696-1047-89B6-573AE81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iii: Create a second square that contains a circle with the diameter of a circle being the square width. (dots used to show square size)</a:t>
            </a:r>
          </a:p>
          <a:p>
            <a:pPr marL="0" indent="0">
              <a:buNone/>
            </a:pPr>
            <a:r>
              <a:rPr lang="en-US" dirty="0"/>
              <a:t>E.g. width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..###..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.#   #.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 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 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#     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.#   #.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..###..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F23D2-40F7-644D-8CAB-D16B395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03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Functions</a:t>
            </a:r>
          </a:p>
          <a:p>
            <a:r>
              <a:rPr lang="en-US"/>
              <a:t>Casting</a:t>
            </a:r>
          </a:p>
          <a:p>
            <a:r>
              <a:rPr lang="en-US"/>
              <a:t>Logging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04812-0973-C64A-86A1-4B8F8870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String[] </a:t>
            </a:r>
            <a:r>
              <a:rPr lang="en-US" dirty="0" err="1"/>
              <a:t>myList</a:t>
            </a:r>
            <a:r>
              <a:rPr lang="en-US" dirty="0"/>
              <a:t> = new String[10];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 = “Billy”;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</a:t>
            </a:r>
            <a:r>
              <a:rPr lang="en-US" dirty="0"/>
              <a:t>[0]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8BE77-1622-EE41-8D1E-E2615ECA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biggest issue with arrays is that you cannot extend their length</a:t>
            </a:r>
          </a:p>
          <a:p>
            <a:r>
              <a:rPr lang="en-US" dirty="0" err="1"/>
              <a:t>ArrayLists</a:t>
            </a:r>
            <a:r>
              <a:rPr lang="en-US" dirty="0"/>
              <a:t> are a new class that you can import to add extra functionality.</a:t>
            </a:r>
          </a:p>
          <a:p>
            <a:r>
              <a:rPr lang="en-US" dirty="0"/>
              <a:t>Arrays allow you to store multiple values of the same type in a single object</a:t>
            </a:r>
          </a:p>
          <a:p>
            <a:pPr lvl="1"/>
            <a:r>
              <a:rPr lang="en-US" dirty="0"/>
              <a:t>To create an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myArrayList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add to an array</a:t>
            </a:r>
          </a:p>
          <a:p>
            <a:pPr marL="914400" lvl="2" indent="0">
              <a:buNone/>
            </a:pPr>
            <a:r>
              <a:rPr lang="en-US" dirty="0" err="1"/>
              <a:t>myList.add</a:t>
            </a:r>
            <a:r>
              <a:rPr lang="en-US" dirty="0"/>
              <a:t>(“Billy”);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To get from an array</a:t>
            </a:r>
          </a:p>
          <a:p>
            <a:pPr marL="914400" lvl="2" indent="0">
              <a:buNone/>
            </a:pPr>
            <a:r>
              <a:rPr lang="en-US" dirty="0" err="1"/>
              <a:t>myList.get</a:t>
            </a:r>
            <a:r>
              <a:rPr lang="en-US" dirty="0"/>
              <a:t>(0)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B0F75-BBB9-0E40-9897-5A9FF653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2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allow you to run the same code multiple times</a:t>
            </a:r>
          </a:p>
          <a:p>
            <a:r>
              <a:rPr lang="en-US" dirty="0"/>
              <a:t>There are two main types of loops</a:t>
            </a:r>
          </a:p>
          <a:p>
            <a:pPr lvl="1"/>
            <a:r>
              <a:rPr lang="en-US" dirty="0"/>
              <a:t>For loops</a:t>
            </a:r>
          </a:p>
          <a:p>
            <a:pPr marL="457200" lvl="1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/>
              <a:t>i++)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/>
              <a:t>While loops</a:t>
            </a:r>
          </a:p>
          <a:p>
            <a:pPr marL="457200" lvl="1" indent="0">
              <a:buNone/>
            </a:pPr>
            <a:r>
              <a:rPr lang="en-US" dirty="0"/>
              <a:t>	while (true) {</a:t>
            </a:r>
          </a:p>
          <a:p>
            <a:pPr marL="457200" lvl="1" indent="0">
              <a:buNone/>
            </a:pPr>
            <a:r>
              <a:rPr lang="en-US" dirty="0"/>
              <a:t>		// looped code goes here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BD0A-4FDC-AE4E-875F-0DBADCBE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016 - lesson 03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array to store a to do list</a:t>
            </a:r>
          </a:p>
          <a:p>
            <a:r>
              <a:rPr lang="en-US" dirty="0"/>
              <a:t>Use a loop to print out your list</a:t>
            </a:r>
          </a:p>
          <a:p>
            <a:pPr marL="0" indent="0">
              <a:buNone/>
            </a:pPr>
            <a:r>
              <a:rPr lang="en-US" dirty="0"/>
              <a:t>Extension:</a:t>
            </a:r>
          </a:p>
          <a:p>
            <a:r>
              <a:rPr lang="en-US" dirty="0"/>
              <a:t>Use an </a:t>
            </a:r>
            <a:r>
              <a:rPr lang="en-US" dirty="0" err="1"/>
              <a:t>ArrayList</a:t>
            </a:r>
            <a:r>
              <a:rPr lang="en-US" dirty="0"/>
              <a:t> to do the same</a:t>
            </a:r>
          </a:p>
          <a:p>
            <a:r>
              <a:rPr lang="en-US" dirty="0"/>
              <a:t>Use a loop to print out your </a:t>
            </a:r>
            <a:r>
              <a:rPr lang="en-US" dirty="0" err="1"/>
              <a:t>ArrayList</a:t>
            </a:r>
            <a:r>
              <a:rPr lang="en-US" dirty="0"/>
              <a:t> in reverse order</a:t>
            </a:r>
          </a:p>
          <a:p>
            <a:r>
              <a:rPr lang="en-US" dirty="0"/>
              <a:t>Add the ability to add to your </a:t>
            </a:r>
            <a:r>
              <a:rPr lang="en-US" dirty="0" err="1"/>
              <a:t>ArrayList</a:t>
            </a:r>
            <a:r>
              <a:rPr lang="en-US" dirty="0"/>
              <a:t> until you type “Finished”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701ED-82A3-A742-A028-74F1B651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your calculator so that you can run multiple operations without having to rerun your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maweeks</a:t>
            </a:r>
            <a:r>
              <a:rPr lang="en-US" dirty="0"/>
              <a:t>/</a:t>
            </a:r>
            <a:r>
              <a:rPr lang="en-US" dirty="0" err="1"/>
              <a:t>EverythingJava</a:t>
            </a:r>
            <a:r>
              <a:rPr lang="en-US" dirty="0"/>
              <a:t>/blob/master/Lesson-02/</a:t>
            </a:r>
            <a:r>
              <a:rPr lang="en-US" dirty="0" err="1"/>
              <a:t>src</a:t>
            </a:r>
            <a:r>
              <a:rPr lang="en-US" dirty="0"/>
              <a:t>/Task011CalculatorInitial.java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017 - Endless Calculator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577C5-2DF2-674F-B77F-A545CB50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your calculator to allow the user to close 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018 - </a:t>
            </a:r>
            <a:r>
              <a:rPr lang="en-US" dirty="0" err="1"/>
              <a:t>Endable</a:t>
            </a:r>
            <a:r>
              <a:rPr lang="en-US" dirty="0"/>
              <a:t> Calculator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7161E-164F-8B49-873F-E3E47637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Switch statements are similar to a long list of if else if statements but can improve code readability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month = 8;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monthString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switch (month) {</a:t>
            </a:r>
          </a:p>
          <a:p>
            <a:pPr marL="457200" lvl="1" indent="0">
              <a:buNone/>
            </a:pPr>
            <a:r>
              <a:rPr lang="en-US" dirty="0"/>
              <a:t>    case 1: </a:t>
            </a:r>
            <a:r>
              <a:rPr lang="en-US" dirty="0" err="1"/>
              <a:t>monthString</a:t>
            </a:r>
            <a:r>
              <a:rPr lang="en-US" dirty="0"/>
              <a:t> = “January”;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    case 2: </a:t>
            </a:r>
            <a:r>
              <a:rPr lang="en-US" dirty="0" err="1"/>
              <a:t>monthString</a:t>
            </a:r>
            <a:r>
              <a:rPr lang="en-US" dirty="0"/>
              <a:t> = “February”;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/>
              <a:t>    default: </a:t>
            </a:r>
            <a:r>
              <a:rPr lang="en-US" dirty="0" err="1"/>
              <a:t>monthString</a:t>
            </a:r>
            <a:r>
              <a:rPr lang="en-US" dirty="0"/>
              <a:t> = “Invalid month”;</a:t>
            </a:r>
          </a:p>
          <a:p>
            <a:pPr marL="457200" lvl="1" indent="0">
              <a:buNone/>
            </a:pPr>
            <a:r>
              <a:rPr lang="en-US" dirty="0"/>
              <a:t>        break;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442BE-98D9-1A4C-8E46-73898097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8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5270</TotalTime>
  <Words>584</Words>
  <Application>Microsoft Macintosh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Trebuchet MS</vt:lpstr>
      <vt:lpstr>Wingdings</vt:lpstr>
      <vt:lpstr>Wingdings 3</vt:lpstr>
      <vt:lpstr>Facet</vt:lpstr>
      <vt:lpstr>Everything Java</vt:lpstr>
      <vt:lpstr>Coming up today (and the next sessions…)</vt:lpstr>
      <vt:lpstr>Arrays</vt:lpstr>
      <vt:lpstr>ArrayLists</vt:lpstr>
      <vt:lpstr>Loops</vt:lpstr>
      <vt:lpstr>Task 016 - lesson 03 refresh</vt:lpstr>
      <vt:lpstr>Task 017 - Endless Calculator</vt:lpstr>
      <vt:lpstr>Task 018 - Endable Calculator</vt:lpstr>
      <vt:lpstr>Switch statements</vt:lpstr>
      <vt:lpstr>Switch - demo</vt:lpstr>
      <vt:lpstr>Task 019 - Switch statement</vt:lpstr>
      <vt:lpstr>Challenge 01</vt:lpstr>
      <vt:lpstr>Challenge 01</vt:lpstr>
      <vt:lpstr>Challenge 01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/>
  <cp:revision>153</cp:revision>
  <dcterms:created xsi:type="dcterms:W3CDTF">2018-03-07T21:48:54Z</dcterms:created>
  <dcterms:modified xsi:type="dcterms:W3CDTF">2018-04-20T00:30:57Z</dcterms:modified>
</cp:coreProperties>
</file>