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6"/>
  </p:notesMasterIdLst>
  <p:sldIdLst>
    <p:sldId id="256" r:id="rId2"/>
    <p:sldId id="257" r:id="rId3"/>
    <p:sldId id="298" r:id="rId4"/>
    <p:sldId id="322" r:id="rId5"/>
    <p:sldId id="316" r:id="rId6"/>
    <p:sldId id="293" r:id="rId7"/>
    <p:sldId id="299" r:id="rId8"/>
    <p:sldId id="297" r:id="rId9"/>
    <p:sldId id="307" r:id="rId10"/>
    <p:sldId id="320" r:id="rId11"/>
    <p:sldId id="308" r:id="rId12"/>
    <p:sldId id="306" r:id="rId13"/>
    <p:sldId id="313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/>
    <p:restoredTop sz="94643"/>
  </p:normalViewPr>
  <p:slideViewPr>
    <p:cSldViewPr snapToGrid="0" snapToObjects="1">
      <p:cViewPr varScale="1">
        <p:scale>
          <a:sx n="155" d="100"/>
          <a:sy n="155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23/04/2018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23/04/2018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5 – Methods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3A15B-8E69-2A49-911D-213C7C7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separate method to do each of the following</a:t>
            </a:r>
          </a:p>
          <a:p>
            <a:pPr lvl="1"/>
            <a:r>
              <a:rPr lang="en-US" dirty="0"/>
              <a:t>Print “Hello world! (Sent from a method)”</a:t>
            </a:r>
          </a:p>
          <a:p>
            <a:pPr lvl="1"/>
            <a:r>
              <a:rPr lang="en-US" dirty="0"/>
              <a:t>Print “Hello Bob” where “Bob” is a parameter passed into the method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pPr lvl="1"/>
            <a:r>
              <a:rPr lang="en-US" dirty="0"/>
              <a:t>Add two numbers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021 -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2E18D-8EA5-5944-9FC3-06255418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9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command to your calculator to list all of the functionality in your calculator and how to activate it using a method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022 -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6533-68B7-2045-AC55-68EE5428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6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methods you can use return statements to give the parameter back to the place where it was called</a:t>
            </a:r>
          </a:p>
          <a:p>
            <a:r>
              <a:rPr lang="en-US" dirty="0"/>
              <a:t>Example method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		return (a + b);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sayHello</a:t>
            </a:r>
            <a:r>
              <a:rPr lang="en-US" dirty="0"/>
              <a:t>(String name) {</a:t>
            </a:r>
          </a:p>
          <a:p>
            <a:pPr marL="0" indent="0">
              <a:buNone/>
            </a:pPr>
            <a:r>
              <a:rPr lang="en-US" dirty="0"/>
              <a:t>		return (“Hello ” + name);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// This program would return “Hello Bill” to the program if “Bill” was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3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8F6A-BD2E-634A-B289-A83B4B5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Challenge 01 review</a:t>
            </a:r>
          </a:p>
          <a:p>
            <a:r>
              <a:rPr lang="en-US" dirty="0"/>
              <a:t>Refresh of lesson 04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Casting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</a:t>
            </a:r>
            <a:r>
              <a:rPr lang="en-US" dirty="0" err="1"/>
              <a:t>i</a:t>
            </a:r>
            <a:r>
              <a:rPr lang="en-US" dirty="0"/>
              <a:t> and ii solutions are available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32D2A-60C3-FC4E-8F7A-63308BCF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String[] </a:t>
            </a:r>
            <a:r>
              <a:rPr lang="en-US" dirty="0" err="1"/>
              <a:t>myList</a:t>
            </a:r>
            <a:r>
              <a:rPr lang="en-US" dirty="0"/>
              <a:t> = new String[10];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 = “Billy”;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32D2A-60C3-FC4E-8F7A-63308BCF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biggest issue with arrays is that you cannot extend their length</a:t>
            </a:r>
          </a:p>
          <a:p>
            <a:r>
              <a:rPr lang="en-US" dirty="0" err="1"/>
              <a:t>ArrayLists</a:t>
            </a:r>
            <a:r>
              <a:rPr lang="en-US" dirty="0"/>
              <a:t> are a new class that you can import to add extra functionality.</a:t>
            </a:r>
          </a:p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myList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myList.add</a:t>
            </a:r>
            <a:r>
              <a:rPr lang="en-US" dirty="0"/>
              <a:t>(“Billy”);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myList.get</a:t>
            </a:r>
            <a:r>
              <a:rPr lang="en-US" dirty="0"/>
              <a:t>(0)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A754-8764-0C42-832A-3D057061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2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allow you to run the same code multiple times</a:t>
            </a:r>
          </a:p>
          <a:p>
            <a:r>
              <a:rPr lang="en-US" dirty="0"/>
              <a:t>There are two main types of loops</a:t>
            </a:r>
          </a:p>
          <a:p>
            <a:pPr lvl="1"/>
            <a:r>
              <a:rPr lang="en-US" dirty="0"/>
              <a:t>For loops</a:t>
            </a:r>
          </a:p>
          <a:p>
            <a:pPr marL="457200" lvl="1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/>
              <a:t>i++)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/>
              <a:t>While loops</a:t>
            </a:r>
          </a:p>
          <a:p>
            <a:pPr marL="457200" lvl="1" indent="0">
              <a:buNone/>
            </a:pPr>
            <a:r>
              <a:rPr lang="en-US" dirty="0"/>
              <a:t>	while (true) 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614FD-9279-3949-902E-4C170E25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Switch statements are similar to a long list of if else if statements but can improve code readability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month = 8;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monthString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switch (month) {</a:t>
            </a:r>
          </a:p>
          <a:p>
            <a:pPr marL="457200" lvl="1" indent="0">
              <a:buNone/>
            </a:pPr>
            <a:r>
              <a:rPr lang="en-US" dirty="0"/>
              <a:t>    case 1: </a:t>
            </a:r>
            <a:r>
              <a:rPr lang="en-US" dirty="0" err="1"/>
              <a:t>monthString</a:t>
            </a:r>
            <a:r>
              <a:rPr lang="en-US" dirty="0"/>
              <a:t> = “January”;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    case 2: </a:t>
            </a:r>
            <a:r>
              <a:rPr lang="en-US" dirty="0" err="1"/>
              <a:t>monthString</a:t>
            </a:r>
            <a:r>
              <a:rPr lang="en-US" dirty="0"/>
              <a:t> = “February”;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    default: </a:t>
            </a:r>
            <a:r>
              <a:rPr lang="en-US" dirty="0" err="1"/>
              <a:t>monthString</a:t>
            </a:r>
            <a:r>
              <a:rPr lang="en-US" dirty="0"/>
              <a:t> = “Invalid month”;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BC134-443B-1941-91DE-2F9338B9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switch statement to convert the grades into score boundaries.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“A” =&gt; 80, “B” =&gt; 70, “C” =&gt; 60, “D” =&gt; 50, “E” =&gt; 40, “F” =&gt; 0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Extension:</a:t>
            </a:r>
          </a:p>
          <a:p>
            <a:r>
              <a:rPr lang="en-US" dirty="0">
                <a:sym typeface="Wingdings" pitchFamily="2" charset="2"/>
              </a:rPr>
              <a:t>Create an if and a switch statement to convert a number into a grade using the same boundaries. E.g.</a:t>
            </a:r>
          </a:p>
          <a:p>
            <a:pPr lvl="1"/>
            <a:r>
              <a:rPr lang="en-US" dirty="0">
                <a:sym typeface="Wingdings" pitchFamily="2" charset="2"/>
              </a:rPr>
              <a:t>55 outputs “D”</a:t>
            </a:r>
          </a:p>
          <a:p>
            <a:pPr lvl="1"/>
            <a:r>
              <a:rPr lang="en-US" dirty="0">
                <a:sym typeface="Wingdings" pitchFamily="2" charset="2"/>
              </a:rPr>
              <a:t>71 outputs “B”</a:t>
            </a:r>
          </a:p>
          <a:p>
            <a:pPr lvl="1"/>
            <a:r>
              <a:rPr lang="en-US" dirty="0">
                <a:sym typeface="Wingdings" pitchFamily="2" charset="2"/>
              </a:rPr>
              <a:t>80 outputs “A”</a:t>
            </a:r>
          </a:p>
          <a:p>
            <a:pPr lvl="1"/>
            <a:r>
              <a:rPr lang="en-US" dirty="0">
                <a:sym typeface="Wingdings" pitchFamily="2" charset="2"/>
              </a:rPr>
              <a:t>39 outputs “F”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020 - lesson 04 refresh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enable you to split your code out from all being in one long script</a:t>
            </a:r>
          </a:p>
          <a:p>
            <a:r>
              <a:rPr lang="en-US" dirty="0"/>
              <a:t>Each method should be responsible for completing one task</a:t>
            </a:r>
          </a:p>
          <a:p>
            <a:pPr marL="0" indent="0">
              <a:buNone/>
            </a:pPr>
            <a:r>
              <a:rPr lang="en-US" dirty="0"/>
              <a:t>	[scope] [return type] [name]([parameter type] [parameter name]) {</a:t>
            </a:r>
          </a:p>
          <a:p>
            <a:pPr marL="0" indent="0">
              <a:buNone/>
            </a:pPr>
            <a:r>
              <a:rPr lang="en-US" dirty="0"/>
              <a:t>		// method code goes here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Example method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C0FB8-5774-D945-B3B7-822EC8A5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6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5394</TotalTime>
  <Words>537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Everything Java</vt:lpstr>
      <vt:lpstr>Coming up today (and the next sessions…)</vt:lpstr>
      <vt:lpstr>Challenge 01</vt:lpstr>
      <vt:lpstr>Arrays</vt:lpstr>
      <vt:lpstr>ArrayLists</vt:lpstr>
      <vt:lpstr>Loops</vt:lpstr>
      <vt:lpstr>Switch statements</vt:lpstr>
      <vt:lpstr>Task 020 - lesson 04 refresh</vt:lpstr>
      <vt:lpstr>Methods</vt:lpstr>
      <vt:lpstr>Methods - demo</vt:lpstr>
      <vt:lpstr>Task 021 - Method practice</vt:lpstr>
      <vt:lpstr>Task 022 - Help</vt:lpstr>
      <vt:lpstr>Return statements</vt:lpstr>
      <vt:lpstr>Return statements - demo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/>
  <cp:revision>169</cp:revision>
  <dcterms:created xsi:type="dcterms:W3CDTF">2018-03-07T21:48:54Z</dcterms:created>
  <dcterms:modified xsi:type="dcterms:W3CDTF">2018-04-22T23:41:39Z</dcterms:modified>
</cp:coreProperties>
</file>