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3" r:id="rId1"/>
  </p:sldMasterIdLst>
  <p:notesMasterIdLst>
    <p:notesMasterId r:id="rId17"/>
  </p:notesMasterIdLst>
  <p:sldIdLst>
    <p:sldId id="256" r:id="rId2"/>
    <p:sldId id="362" r:id="rId3"/>
    <p:sldId id="363" r:id="rId4"/>
    <p:sldId id="364" r:id="rId5"/>
    <p:sldId id="257" r:id="rId6"/>
    <p:sldId id="356" r:id="rId7"/>
    <p:sldId id="297" r:id="rId8"/>
    <p:sldId id="345" r:id="rId9"/>
    <p:sldId id="348" r:id="rId10"/>
    <p:sldId id="346" r:id="rId11"/>
    <p:sldId id="347" r:id="rId12"/>
    <p:sldId id="357" r:id="rId13"/>
    <p:sldId id="358" r:id="rId14"/>
    <p:sldId id="359" r:id="rId15"/>
    <p:sldId id="3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253" autoAdjust="0"/>
    <p:restoredTop sz="94643"/>
  </p:normalViewPr>
  <p:slideViewPr>
    <p:cSldViewPr snapToGrid="0" snapToObjects="1">
      <p:cViewPr varScale="1">
        <p:scale>
          <a:sx n="53" d="100"/>
          <a:sy n="53" d="100"/>
        </p:scale>
        <p:origin x="-120" y="-2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082455-A7FD-5343-9EF5-4B7DD78F347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593A00-FEF4-FB45-9B67-2AF6B8215010}">
      <dgm:prSet phldrT="[Text]" custT="1"/>
      <dgm:spPr/>
      <dgm:t>
        <a:bodyPr/>
        <a:lstStyle/>
        <a:p>
          <a:r>
            <a:rPr lang="en-US" sz="4800" dirty="0" smtClean="0"/>
            <a:t>Vehicle</a:t>
          </a:r>
          <a:endParaRPr lang="en-US" sz="4800" dirty="0"/>
        </a:p>
      </dgm:t>
    </dgm:pt>
    <dgm:pt modelId="{2CD45245-B0E8-C542-8FD0-5347FD5E7D2E}" type="parTrans" cxnId="{B4DFC4F7-D83C-1144-8308-5AB4A6DEF1FA}">
      <dgm:prSet/>
      <dgm:spPr/>
      <dgm:t>
        <a:bodyPr/>
        <a:lstStyle/>
        <a:p>
          <a:endParaRPr lang="en-US"/>
        </a:p>
      </dgm:t>
    </dgm:pt>
    <dgm:pt modelId="{E23BF941-E38B-EA48-9D0D-A6FD8DFAF681}" type="sibTrans" cxnId="{B4DFC4F7-D83C-1144-8308-5AB4A6DEF1FA}">
      <dgm:prSet/>
      <dgm:spPr/>
      <dgm:t>
        <a:bodyPr/>
        <a:lstStyle/>
        <a:p>
          <a:endParaRPr lang="en-US"/>
        </a:p>
      </dgm:t>
    </dgm:pt>
    <dgm:pt modelId="{61AB6146-D12E-6E43-91AB-CADFF25D1C4F}">
      <dgm:prSet phldrT="[Text]" custT="1"/>
      <dgm:spPr/>
      <dgm:t>
        <a:bodyPr/>
        <a:lstStyle/>
        <a:p>
          <a:r>
            <a:rPr lang="en-US" sz="4800" dirty="0" smtClean="0"/>
            <a:t>Bike</a:t>
          </a:r>
          <a:endParaRPr lang="en-US" sz="4800" dirty="0"/>
        </a:p>
      </dgm:t>
    </dgm:pt>
    <dgm:pt modelId="{9E695B20-6601-E348-9909-713EF9959B07}" type="parTrans" cxnId="{2148952F-01FD-FD44-94BA-E85D0AC3C4EC}">
      <dgm:prSet/>
      <dgm:spPr/>
      <dgm:t>
        <a:bodyPr/>
        <a:lstStyle/>
        <a:p>
          <a:endParaRPr lang="en-US"/>
        </a:p>
      </dgm:t>
    </dgm:pt>
    <dgm:pt modelId="{64EA1440-B94E-8243-848A-F7F39C04EE71}" type="sibTrans" cxnId="{2148952F-01FD-FD44-94BA-E85D0AC3C4EC}">
      <dgm:prSet/>
      <dgm:spPr/>
      <dgm:t>
        <a:bodyPr/>
        <a:lstStyle/>
        <a:p>
          <a:endParaRPr lang="en-US"/>
        </a:p>
      </dgm:t>
    </dgm:pt>
    <dgm:pt modelId="{E0012F42-24B6-354A-BF87-0388B2A52AAD}">
      <dgm:prSet phldrT="[Text]" custT="1"/>
      <dgm:spPr/>
      <dgm:t>
        <a:bodyPr/>
        <a:lstStyle/>
        <a:p>
          <a:r>
            <a:rPr lang="en-US" sz="4800" dirty="0" smtClean="0"/>
            <a:t>Car</a:t>
          </a:r>
          <a:endParaRPr lang="en-US" sz="4800" dirty="0"/>
        </a:p>
      </dgm:t>
    </dgm:pt>
    <dgm:pt modelId="{B2901521-AE3A-B74A-BFA2-565D340193A5}" type="parTrans" cxnId="{EEEF3176-B9F1-ED4C-9AD7-32374DB3C46B}">
      <dgm:prSet/>
      <dgm:spPr/>
      <dgm:t>
        <a:bodyPr/>
        <a:lstStyle/>
        <a:p>
          <a:endParaRPr lang="en-US"/>
        </a:p>
      </dgm:t>
    </dgm:pt>
    <dgm:pt modelId="{196B6C9A-B1B3-6248-A0A1-B47C2A00C1FF}" type="sibTrans" cxnId="{EEEF3176-B9F1-ED4C-9AD7-32374DB3C46B}">
      <dgm:prSet/>
      <dgm:spPr/>
      <dgm:t>
        <a:bodyPr/>
        <a:lstStyle/>
        <a:p>
          <a:endParaRPr lang="en-US"/>
        </a:p>
      </dgm:t>
    </dgm:pt>
    <dgm:pt modelId="{6B370DEB-4B2F-ED49-B184-EA2468A44DD3}">
      <dgm:prSet phldrT="[Text]" custT="1"/>
      <dgm:spPr/>
      <dgm:t>
        <a:bodyPr/>
        <a:lstStyle/>
        <a:p>
          <a:r>
            <a:rPr lang="en-US" sz="4800" dirty="0" smtClean="0"/>
            <a:t>Lorry</a:t>
          </a:r>
          <a:endParaRPr lang="en-US" sz="4800" dirty="0"/>
        </a:p>
      </dgm:t>
    </dgm:pt>
    <dgm:pt modelId="{B60A39CF-9EED-FA4D-B997-B86FC3250A36}" type="parTrans" cxnId="{9D6EBD5B-895E-5449-99D5-AB0DC518FD3B}">
      <dgm:prSet/>
      <dgm:spPr/>
      <dgm:t>
        <a:bodyPr/>
        <a:lstStyle/>
        <a:p>
          <a:endParaRPr lang="en-US"/>
        </a:p>
      </dgm:t>
    </dgm:pt>
    <dgm:pt modelId="{9BF3D4CF-9A50-2F4D-8610-DD225DBED97F}" type="sibTrans" cxnId="{9D6EBD5B-895E-5449-99D5-AB0DC518FD3B}">
      <dgm:prSet/>
      <dgm:spPr/>
      <dgm:t>
        <a:bodyPr/>
        <a:lstStyle/>
        <a:p>
          <a:endParaRPr lang="en-US"/>
        </a:p>
      </dgm:t>
    </dgm:pt>
    <dgm:pt modelId="{3D7F324E-F94A-2242-8EDF-030813763145}" type="pres">
      <dgm:prSet presAssocID="{16082455-A7FD-5343-9EF5-4B7DD78F34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3A92841-C5BB-F546-8384-B42E012B5186}" type="pres">
      <dgm:prSet presAssocID="{5B593A00-FEF4-FB45-9B67-2AF6B8215010}" presName="hierRoot1" presStyleCnt="0">
        <dgm:presLayoutVars>
          <dgm:hierBranch val="init"/>
        </dgm:presLayoutVars>
      </dgm:prSet>
      <dgm:spPr/>
    </dgm:pt>
    <dgm:pt modelId="{8C552437-F9DB-BE4D-A3DF-6B59DD269200}" type="pres">
      <dgm:prSet presAssocID="{5B593A00-FEF4-FB45-9B67-2AF6B8215010}" presName="rootComposite1" presStyleCnt="0"/>
      <dgm:spPr/>
    </dgm:pt>
    <dgm:pt modelId="{17124484-5D2C-2749-A73C-4A78AAC00F3B}" type="pres">
      <dgm:prSet presAssocID="{5B593A00-FEF4-FB45-9B67-2AF6B821501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0434C2-7B57-AC4D-9C8D-BFF6C61DF381}" type="pres">
      <dgm:prSet presAssocID="{5B593A00-FEF4-FB45-9B67-2AF6B821501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8562C7E-0682-3240-984A-2790D611DAC9}" type="pres">
      <dgm:prSet presAssocID="{5B593A00-FEF4-FB45-9B67-2AF6B8215010}" presName="hierChild2" presStyleCnt="0"/>
      <dgm:spPr/>
    </dgm:pt>
    <dgm:pt modelId="{4E434EB1-50EE-5B45-BB6C-38EDBAA5F191}" type="pres">
      <dgm:prSet presAssocID="{9E695B20-6601-E348-9909-713EF9959B07}" presName="Name37" presStyleLbl="parChTrans1D2" presStyleIdx="0" presStyleCnt="3"/>
      <dgm:spPr/>
      <dgm:t>
        <a:bodyPr/>
        <a:lstStyle/>
        <a:p>
          <a:endParaRPr lang="en-US"/>
        </a:p>
      </dgm:t>
    </dgm:pt>
    <dgm:pt modelId="{8BD8446D-666D-C844-8CDF-56DAB6672304}" type="pres">
      <dgm:prSet presAssocID="{61AB6146-D12E-6E43-91AB-CADFF25D1C4F}" presName="hierRoot2" presStyleCnt="0">
        <dgm:presLayoutVars>
          <dgm:hierBranch val="init"/>
        </dgm:presLayoutVars>
      </dgm:prSet>
      <dgm:spPr/>
    </dgm:pt>
    <dgm:pt modelId="{3B48BB26-CD55-B34D-8277-56B98AEC0809}" type="pres">
      <dgm:prSet presAssocID="{61AB6146-D12E-6E43-91AB-CADFF25D1C4F}" presName="rootComposite" presStyleCnt="0"/>
      <dgm:spPr/>
    </dgm:pt>
    <dgm:pt modelId="{4123F987-D682-274C-B22F-71D31CC83E7B}" type="pres">
      <dgm:prSet presAssocID="{61AB6146-D12E-6E43-91AB-CADFF25D1C4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B642C3-0283-2542-856E-35F734B652C6}" type="pres">
      <dgm:prSet presAssocID="{61AB6146-D12E-6E43-91AB-CADFF25D1C4F}" presName="rootConnector" presStyleLbl="node2" presStyleIdx="0" presStyleCnt="3"/>
      <dgm:spPr/>
      <dgm:t>
        <a:bodyPr/>
        <a:lstStyle/>
        <a:p>
          <a:endParaRPr lang="en-US"/>
        </a:p>
      </dgm:t>
    </dgm:pt>
    <dgm:pt modelId="{88D92CA9-44E3-E74D-9903-6F2079D6C804}" type="pres">
      <dgm:prSet presAssocID="{61AB6146-D12E-6E43-91AB-CADFF25D1C4F}" presName="hierChild4" presStyleCnt="0"/>
      <dgm:spPr/>
    </dgm:pt>
    <dgm:pt modelId="{A3539003-D5CA-6F46-BAD0-413695A781BD}" type="pres">
      <dgm:prSet presAssocID="{61AB6146-D12E-6E43-91AB-CADFF25D1C4F}" presName="hierChild5" presStyleCnt="0"/>
      <dgm:spPr/>
    </dgm:pt>
    <dgm:pt modelId="{23AE4285-5247-A841-9745-9A63DFE72FFC}" type="pres">
      <dgm:prSet presAssocID="{B2901521-AE3A-B74A-BFA2-565D340193A5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2B96966-C3BF-CE42-B85E-A317438A51D3}" type="pres">
      <dgm:prSet presAssocID="{E0012F42-24B6-354A-BF87-0388B2A52AAD}" presName="hierRoot2" presStyleCnt="0">
        <dgm:presLayoutVars>
          <dgm:hierBranch val="init"/>
        </dgm:presLayoutVars>
      </dgm:prSet>
      <dgm:spPr/>
    </dgm:pt>
    <dgm:pt modelId="{D27A762F-8471-284C-9880-68955CA6D4DD}" type="pres">
      <dgm:prSet presAssocID="{E0012F42-24B6-354A-BF87-0388B2A52AAD}" presName="rootComposite" presStyleCnt="0"/>
      <dgm:spPr/>
    </dgm:pt>
    <dgm:pt modelId="{C5D0051E-D89B-3B47-9370-59421C3E7B08}" type="pres">
      <dgm:prSet presAssocID="{E0012F42-24B6-354A-BF87-0388B2A52AA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B213C8-1253-4F4D-8C36-5A08B47163FF}" type="pres">
      <dgm:prSet presAssocID="{E0012F42-24B6-354A-BF87-0388B2A52AAD}" presName="rootConnector" presStyleLbl="node2" presStyleIdx="1" presStyleCnt="3"/>
      <dgm:spPr/>
      <dgm:t>
        <a:bodyPr/>
        <a:lstStyle/>
        <a:p>
          <a:endParaRPr lang="en-US"/>
        </a:p>
      </dgm:t>
    </dgm:pt>
    <dgm:pt modelId="{45A9E989-6614-F545-92E4-96E95D8049E6}" type="pres">
      <dgm:prSet presAssocID="{E0012F42-24B6-354A-BF87-0388B2A52AAD}" presName="hierChild4" presStyleCnt="0"/>
      <dgm:spPr/>
    </dgm:pt>
    <dgm:pt modelId="{B1CEB4AC-40CA-5149-B697-FAD6D10EE73E}" type="pres">
      <dgm:prSet presAssocID="{E0012F42-24B6-354A-BF87-0388B2A52AAD}" presName="hierChild5" presStyleCnt="0"/>
      <dgm:spPr/>
    </dgm:pt>
    <dgm:pt modelId="{D981845C-C89C-2147-886A-2BDE1DCD625B}" type="pres">
      <dgm:prSet presAssocID="{B60A39CF-9EED-FA4D-B997-B86FC3250A36}" presName="Name37" presStyleLbl="parChTrans1D2" presStyleIdx="2" presStyleCnt="3"/>
      <dgm:spPr/>
      <dgm:t>
        <a:bodyPr/>
        <a:lstStyle/>
        <a:p>
          <a:endParaRPr lang="en-US"/>
        </a:p>
      </dgm:t>
    </dgm:pt>
    <dgm:pt modelId="{67EA1AD8-120B-C84D-835B-9978C5C9B8D7}" type="pres">
      <dgm:prSet presAssocID="{6B370DEB-4B2F-ED49-B184-EA2468A44DD3}" presName="hierRoot2" presStyleCnt="0">
        <dgm:presLayoutVars>
          <dgm:hierBranch val="init"/>
        </dgm:presLayoutVars>
      </dgm:prSet>
      <dgm:spPr/>
    </dgm:pt>
    <dgm:pt modelId="{7ACDCFE8-EBD0-BA45-BC13-92CDF1B6428B}" type="pres">
      <dgm:prSet presAssocID="{6B370DEB-4B2F-ED49-B184-EA2468A44DD3}" presName="rootComposite" presStyleCnt="0"/>
      <dgm:spPr/>
    </dgm:pt>
    <dgm:pt modelId="{BC379D14-C1A3-FA44-8333-5AD1F72E74D3}" type="pres">
      <dgm:prSet presAssocID="{6B370DEB-4B2F-ED49-B184-EA2468A44DD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E44934-AC76-0944-9680-B0DA69C4AC00}" type="pres">
      <dgm:prSet presAssocID="{6B370DEB-4B2F-ED49-B184-EA2468A44DD3}" presName="rootConnector" presStyleLbl="node2" presStyleIdx="2" presStyleCnt="3"/>
      <dgm:spPr/>
      <dgm:t>
        <a:bodyPr/>
        <a:lstStyle/>
        <a:p>
          <a:endParaRPr lang="en-US"/>
        </a:p>
      </dgm:t>
    </dgm:pt>
    <dgm:pt modelId="{DEFADEC4-737E-9D45-AA64-08E5A728987E}" type="pres">
      <dgm:prSet presAssocID="{6B370DEB-4B2F-ED49-B184-EA2468A44DD3}" presName="hierChild4" presStyleCnt="0"/>
      <dgm:spPr/>
    </dgm:pt>
    <dgm:pt modelId="{57690DB1-3F02-3C42-862A-3646F97860DE}" type="pres">
      <dgm:prSet presAssocID="{6B370DEB-4B2F-ED49-B184-EA2468A44DD3}" presName="hierChild5" presStyleCnt="0"/>
      <dgm:spPr/>
    </dgm:pt>
    <dgm:pt modelId="{768CFE0E-D646-2543-96C0-267D1AF044E9}" type="pres">
      <dgm:prSet presAssocID="{5B593A00-FEF4-FB45-9B67-2AF6B8215010}" presName="hierChild3" presStyleCnt="0"/>
      <dgm:spPr/>
    </dgm:pt>
  </dgm:ptLst>
  <dgm:cxnLst>
    <dgm:cxn modelId="{DCE2987A-44C5-D244-AC33-0B4D988A399D}" type="presOf" srcId="{16082455-A7FD-5343-9EF5-4B7DD78F347A}" destId="{3D7F324E-F94A-2242-8EDF-030813763145}" srcOrd="0" destOrd="0" presId="urn:microsoft.com/office/officeart/2005/8/layout/orgChart1"/>
    <dgm:cxn modelId="{70EDDEA1-A6B5-564E-BD68-5F7802644784}" type="presOf" srcId="{9E695B20-6601-E348-9909-713EF9959B07}" destId="{4E434EB1-50EE-5B45-BB6C-38EDBAA5F191}" srcOrd="0" destOrd="0" presId="urn:microsoft.com/office/officeart/2005/8/layout/orgChart1"/>
    <dgm:cxn modelId="{AFAD8AAC-525B-FA46-9D8C-44CDB545083C}" type="presOf" srcId="{B60A39CF-9EED-FA4D-B997-B86FC3250A36}" destId="{D981845C-C89C-2147-886A-2BDE1DCD625B}" srcOrd="0" destOrd="0" presId="urn:microsoft.com/office/officeart/2005/8/layout/orgChart1"/>
    <dgm:cxn modelId="{5EF015BF-B34C-AA49-A324-F159593DDA63}" type="presOf" srcId="{6B370DEB-4B2F-ED49-B184-EA2468A44DD3}" destId="{10E44934-AC76-0944-9680-B0DA69C4AC00}" srcOrd="1" destOrd="0" presId="urn:microsoft.com/office/officeart/2005/8/layout/orgChart1"/>
    <dgm:cxn modelId="{EC6EEF99-A5CB-0046-87AE-B98148F89D82}" type="presOf" srcId="{5B593A00-FEF4-FB45-9B67-2AF6B8215010}" destId="{720434C2-7B57-AC4D-9C8D-BFF6C61DF381}" srcOrd="1" destOrd="0" presId="urn:microsoft.com/office/officeart/2005/8/layout/orgChart1"/>
    <dgm:cxn modelId="{C6FED08A-5D95-3E4D-A7D3-BDCDCE0AC026}" type="presOf" srcId="{61AB6146-D12E-6E43-91AB-CADFF25D1C4F}" destId="{ADB642C3-0283-2542-856E-35F734B652C6}" srcOrd="1" destOrd="0" presId="urn:microsoft.com/office/officeart/2005/8/layout/orgChart1"/>
    <dgm:cxn modelId="{161007FD-6762-574E-9F7C-EA5F2E9E4EBB}" type="presOf" srcId="{5B593A00-FEF4-FB45-9B67-2AF6B8215010}" destId="{17124484-5D2C-2749-A73C-4A78AAC00F3B}" srcOrd="0" destOrd="0" presId="urn:microsoft.com/office/officeart/2005/8/layout/orgChart1"/>
    <dgm:cxn modelId="{8DB1B48A-28BE-4146-B11C-C2F2C0E8C8C3}" type="presOf" srcId="{E0012F42-24B6-354A-BF87-0388B2A52AAD}" destId="{A7B213C8-1253-4F4D-8C36-5A08B47163FF}" srcOrd="1" destOrd="0" presId="urn:microsoft.com/office/officeart/2005/8/layout/orgChart1"/>
    <dgm:cxn modelId="{9D6EBD5B-895E-5449-99D5-AB0DC518FD3B}" srcId="{5B593A00-FEF4-FB45-9B67-2AF6B8215010}" destId="{6B370DEB-4B2F-ED49-B184-EA2468A44DD3}" srcOrd="2" destOrd="0" parTransId="{B60A39CF-9EED-FA4D-B997-B86FC3250A36}" sibTransId="{9BF3D4CF-9A50-2F4D-8610-DD225DBED97F}"/>
    <dgm:cxn modelId="{B4DFC4F7-D83C-1144-8308-5AB4A6DEF1FA}" srcId="{16082455-A7FD-5343-9EF5-4B7DD78F347A}" destId="{5B593A00-FEF4-FB45-9B67-2AF6B8215010}" srcOrd="0" destOrd="0" parTransId="{2CD45245-B0E8-C542-8FD0-5347FD5E7D2E}" sibTransId="{E23BF941-E38B-EA48-9D0D-A6FD8DFAF681}"/>
    <dgm:cxn modelId="{40A16B3B-2472-7E44-81D4-21A23E08202A}" type="presOf" srcId="{61AB6146-D12E-6E43-91AB-CADFF25D1C4F}" destId="{4123F987-D682-274C-B22F-71D31CC83E7B}" srcOrd="0" destOrd="0" presId="urn:microsoft.com/office/officeart/2005/8/layout/orgChart1"/>
    <dgm:cxn modelId="{A0DE95F8-349B-344D-8845-87A0E05DCBC7}" type="presOf" srcId="{B2901521-AE3A-B74A-BFA2-565D340193A5}" destId="{23AE4285-5247-A841-9745-9A63DFE72FFC}" srcOrd="0" destOrd="0" presId="urn:microsoft.com/office/officeart/2005/8/layout/orgChart1"/>
    <dgm:cxn modelId="{EEEF3176-B9F1-ED4C-9AD7-32374DB3C46B}" srcId="{5B593A00-FEF4-FB45-9B67-2AF6B8215010}" destId="{E0012F42-24B6-354A-BF87-0388B2A52AAD}" srcOrd="1" destOrd="0" parTransId="{B2901521-AE3A-B74A-BFA2-565D340193A5}" sibTransId="{196B6C9A-B1B3-6248-A0A1-B47C2A00C1FF}"/>
    <dgm:cxn modelId="{C4B056E8-1C14-8641-9EC0-1779E5C294EC}" type="presOf" srcId="{6B370DEB-4B2F-ED49-B184-EA2468A44DD3}" destId="{BC379D14-C1A3-FA44-8333-5AD1F72E74D3}" srcOrd="0" destOrd="0" presId="urn:microsoft.com/office/officeart/2005/8/layout/orgChart1"/>
    <dgm:cxn modelId="{2148952F-01FD-FD44-94BA-E85D0AC3C4EC}" srcId="{5B593A00-FEF4-FB45-9B67-2AF6B8215010}" destId="{61AB6146-D12E-6E43-91AB-CADFF25D1C4F}" srcOrd="0" destOrd="0" parTransId="{9E695B20-6601-E348-9909-713EF9959B07}" sibTransId="{64EA1440-B94E-8243-848A-F7F39C04EE71}"/>
    <dgm:cxn modelId="{34A2FFE1-2BB6-C346-AE34-076639A81395}" type="presOf" srcId="{E0012F42-24B6-354A-BF87-0388B2A52AAD}" destId="{C5D0051E-D89B-3B47-9370-59421C3E7B08}" srcOrd="0" destOrd="0" presId="urn:microsoft.com/office/officeart/2005/8/layout/orgChart1"/>
    <dgm:cxn modelId="{1960E126-8502-F04C-A5DE-860047EEC67D}" type="presParOf" srcId="{3D7F324E-F94A-2242-8EDF-030813763145}" destId="{53A92841-C5BB-F546-8384-B42E012B5186}" srcOrd="0" destOrd="0" presId="urn:microsoft.com/office/officeart/2005/8/layout/orgChart1"/>
    <dgm:cxn modelId="{8F7079A4-2B30-E44D-8C8B-AF880F9C1577}" type="presParOf" srcId="{53A92841-C5BB-F546-8384-B42E012B5186}" destId="{8C552437-F9DB-BE4D-A3DF-6B59DD269200}" srcOrd="0" destOrd="0" presId="urn:microsoft.com/office/officeart/2005/8/layout/orgChart1"/>
    <dgm:cxn modelId="{B1D102D8-48FB-4A47-96B6-4194BEBDC7F4}" type="presParOf" srcId="{8C552437-F9DB-BE4D-A3DF-6B59DD269200}" destId="{17124484-5D2C-2749-A73C-4A78AAC00F3B}" srcOrd="0" destOrd="0" presId="urn:microsoft.com/office/officeart/2005/8/layout/orgChart1"/>
    <dgm:cxn modelId="{8F80532B-C3FB-FF41-9CBE-1FB4B915F373}" type="presParOf" srcId="{8C552437-F9DB-BE4D-A3DF-6B59DD269200}" destId="{720434C2-7B57-AC4D-9C8D-BFF6C61DF381}" srcOrd="1" destOrd="0" presId="urn:microsoft.com/office/officeart/2005/8/layout/orgChart1"/>
    <dgm:cxn modelId="{6167D9E0-B414-2245-AA8F-A14C53048B0F}" type="presParOf" srcId="{53A92841-C5BB-F546-8384-B42E012B5186}" destId="{28562C7E-0682-3240-984A-2790D611DAC9}" srcOrd="1" destOrd="0" presId="urn:microsoft.com/office/officeart/2005/8/layout/orgChart1"/>
    <dgm:cxn modelId="{64B9FC33-7BE6-FF4A-A779-2BBD02366940}" type="presParOf" srcId="{28562C7E-0682-3240-984A-2790D611DAC9}" destId="{4E434EB1-50EE-5B45-BB6C-38EDBAA5F191}" srcOrd="0" destOrd="0" presId="urn:microsoft.com/office/officeart/2005/8/layout/orgChart1"/>
    <dgm:cxn modelId="{28CE860E-F7D2-2042-AADA-CBEFF003354D}" type="presParOf" srcId="{28562C7E-0682-3240-984A-2790D611DAC9}" destId="{8BD8446D-666D-C844-8CDF-56DAB6672304}" srcOrd="1" destOrd="0" presId="urn:microsoft.com/office/officeart/2005/8/layout/orgChart1"/>
    <dgm:cxn modelId="{83A067D1-8045-1845-B02C-266248943D7B}" type="presParOf" srcId="{8BD8446D-666D-C844-8CDF-56DAB6672304}" destId="{3B48BB26-CD55-B34D-8277-56B98AEC0809}" srcOrd="0" destOrd="0" presId="urn:microsoft.com/office/officeart/2005/8/layout/orgChart1"/>
    <dgm:cxn modelId="{9949F629-D5EB-5F4E-8C96-179A29B5739C}" type="presParOf" srcId="{3B48BB26-CD55-B34D-8277-56B98AEC0809}" destId="{4123F987-D682-274C-B22F-71D31CC83E7B}" srcOrd="0" destOrd="0" presId="urn:microsoft.com/office/officeart/2005/8/layout/orgChart1"/>
    <dgm:cxn modelId="{2A8A3C09-B3F5-5F4F-85B3-C7DD8E6B102B}" type="presParOf" srcId="{3B48BB26-CD55-B34D-8277-56B98AEC0809}" destId="{ADB642C3-0283-2542-856E-35F734B652C6}" srcOrd="1" destOrd="0" presId="urn:microsoft.com/office/officeart/2005/8/layout/orgChart1"/>
    <dgm:cxn modelId="{1ACA908A-66A7-C741-AF34-86F9424EF976}" type="presParOf" srcId="{8BD8446D-666D-C844-8CDF-56DAB6672304}" destId="{88D92CA9-44E3-E74D-9903-6F2079D6C804}" srcOrd="1" destOrd="0" presId="urn:microsoft.com/office/officeart/2005/8/layout/orgChart1"/>
    <dgm:cxn modelId="{384DB955-991F-CF47-83D4-4BD2F2883F82}" type="presParOf" srcId="{8BD8446D-666D-C844-8CDF-56DAB6672304}" destId="{A3539003-D5CA-6F46-BAD0-413695A781BD}" srcOrd="2" destOrd="0" presId="urn:microsoft.com/office/officeart/2005/8/layout/orgChart1"/>
    <dgm:cxn modelId="{3D9B2FDB-B0B8-8E4A-A674-2D73ED2B4BF5}" type="presParOf" srcId="{28562C7E-0682-3240-984A-2790D611DAC9}" destId="{23AE4285-5247-A841-9745-9A63DFE72FFC}" srcOrd="2" destOrd="0" presId="urn:microsoft.com/office/officeart/2005/8/layout/orgChart1"/>
    <dgm:cxn modelId="{FF1419E1-ED1F-E84D-B34A-128382A7D26D}" type="presParOf" srcId="{28562C7E-0682-3240-984A-2790D611DAC9}" destId="{82B96966-C3BF-CE42-B85E-A317438A51D3}" srcOrd="3" destOrd="0" presId="urn:microsoft.com/office/officeart/2005/8/layout/orgChart1"/>
    <dgm:cxn modelId="{0F6A21CB-FBDC-404A-8430-F9CC35B62416}" type="presParOf" srcId="{82B96966-C3BF-CE42-B85E-A317438A51D3}" destId="{D27A762F-8471-284C-9880-68955CA6D4DD}" srcOrd="0" destOrd="0" presId="urn:microsoft.com/office/officeart/2005/8/layout/orgChart1"/>
    <dgm:cxn modelId="{83BEF193-5269-2548-8D9C-472861098084}" type="presParOf" srcId="{D27A762F-8471-284C-9880-68955CA6D4DD}" destId="{C5D0051E-D89B-3B47-9370-59421C3E7B08}" srcOrd="0" destOrd="0" presId="urn:microsoft.com/office/officeart/2005/8/layout/orgChart1"/>
    <dgm:cxn modelId="{8F7CB844-4981-9C40-80CA-D21DD4257694}" type="presParOf" srcId="{D27A762F-8471-284C-9880-68955CA6D4DD}" destId="{A7B213C8-1253-4F4D-8C36-5A08B47163FF}" srcOrd="1" destOrd="0" presId="urn:microsoft.com/office/officeart/2005/8/layout/orgChart1"/>
    <dgm:cxn modelId="{0DB7195C-1C49-6940-881C-E5335D92A906}" type="presParOf" srcId="{82B96966-C3BF-CE42-B85E-A317438A51D3}" destId="{45A9E989-6614-F545-92E4-96E95D8049E6}" srcOrd="1" destOrd="0" presId="urn:microsoft.com/office/officeart/2005/8/layout/orgChart1"/>
    <dgm:cxn modelId="{51A7E5DC-3689-2E44-9D64-8AC0956CB293}" type="presParOf" srcId="{82B96966-C3BF-CE42-B85E-A317438A51D3}" destId="{B1CEB4AC-40CA-5149-B697-FAD6D10EE73E}" srcOrd="2" destOrd="0" presId="urn:microsoft.com/office/officeart/2005/8/layout/orgChart1"/>
    <dgm:cxn modelId="{6526AF16-7AE5-4149-A4FA-FD213BF9FB28}" type="presParOf" srcId="{28562C7E-0682-3240-984A-2790D611DAC9}" destId="{D981845C-C89C-2147-886A-2BDE1DCD625B}" srcOrd="4" destOrd="0" presId="urn:microsoft.com/office/officeart/2005/8/layout/orgChart1"/>
    <dgm:cxn modelId="{97CE434C-432F-1E4E-9217-B4174D7678CF}" type="presParOf" srcId="{28562C7E-0682-3240-984A-2790D611DAC9}" destId="{67EA1AD8-120B-C84D-835B-9978C5C9B8D7}" srcOrd="5" destOrd="0" presId="urn:microsoft.com/office/officeart/2005/8/layout/orgChart1"/>
    <dgm:cxn modelId="{20BE29FD-DDBC-DE4A-9976-50CF77BAC64B}" type="presParOf" srcId="{67EA1AD8-120B-C84D-835B-9978C5C9B8D7}" destId="{7ACDCFE8-EBD0-BA45-BC13-92CDF1B6428B}" srcOrd="0" destOrd="0" presId="urn:microsoft.com/office/officeart/2005/8/layout/orgChart1"/>
    <dgm:cxn modelId="{293089D5-88A1-A747-8210-D24AA51C1D2A}" type="presParOf" srcId="{7ACDCFE8-EBD0-BA45-BC13-92CDF1B6428B}" destId="{BC379D14-C1A3-FA44-8333-5AD1F72E74D3}" srcOrd="0" destOrd="0" presId="urn:microsoft.com/office/officeart/2005/8/layout/orgChart1"/>
    <dgm:cxn modelId="{6E59237C-06C8-D548-AFD0-27CCB5AAD1E9}" type="presParOf" srcId="{7ACDCFE8-EBD0-BA45-BC13-92CDF1B6428B}" destId="{10E44934-AC76-0944-9680-B0DA69C4AC00}" srcOrd="1" destOrd="0" presId="urn:microsoft.com/office/officeart/2005/8/layout/orgChart1"/>
    <dgm:cxn modelId="{16AD4674-C8E6-644A-A7A6-234C1D488076}" type="presParOf" srcId="{67EA1AD8-120B-C84D-835B-9978C5C9B8D7}" destId="{DEFADEC4-737E-9D45-AA64-08E5A728987E}" srcOrd="1" destOrd="0" presId="urn:microsoft.com/office/officeart/2005/8/layout/orgChart1"/>
    <dgm:cxn modelId="{34DF2CCF-EC25-CD47-ACAE-ED81A6CEBED4}" type="presParOf" srcId="{67EA1AD8-120B-C84D-835B-9978C5C9B8D7}" destId="{57690DB1-3F02-3C42-862A-3646F97860DE}" srcOrd="2" destOrd="0" presId="urn:microsoft.com/office/officeart/2005/8/layout/orgChart1"/>
    <dgm:cxn modelId="{29ECE921-E78F-914C-A64B-439BD64F8A65}" type="presParOf" srcId="{53A92841-C5BB-F546-8384-B42E012B5186}" destId="{768CFE0E-D646-2543-96C0-267D1AF044E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082455-A7FD-5343-9EF5-4B7DD78F347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593A00-FEF4-FB45-9B67-2AF6B8215010}">
      <dgm:prSet phldrT="[Text]" custT="1"/>
      <dgm:spPr>
        <a:noFill/>
        <a:ln w="38100">
          <a:solidFill>
            <a:schemeClr val="accent1"/>
          </a:solidFill>
        </a:ln>
      </dgm:spPr>
      <dgm:t>
        <a:bodyPr/>
        <a:lstStyle/>
        <a:p>
          <a:endParaRPr lang="en-US" sz="4800" dirty="0"/>
        </a:p>
      </dgm:t>
    </dgm:pt>
    <dgm:pt modelId="{2CD45245-B0E8-C542-8FD0-5347FD5E7D2E}" type="parTrans" cxnId="{B4DFC4F7-D83C-1144-8308-5AB4A6DEF1FA}">
      <dgm:prSet/>
      <dgm:spPr/>
      <dgm:t>
        <a:bodyPr/>
        <a:lstStyle/>
        <a:p>
          <a:endParaRPr lang="en-US"/>
        </a:p>
      </dgm:t>
    </dgm:pt>
    <dgm:pt modelId="{E23BF941-E38B-EA48-9D0D-A6FD8DFAF681}" type="sibTrans" cxnId="{B4DFC4F7-D83C-1144-8308-5AB4A6DEF1FA}">
      <dgm:prSet/>
      <dgm:spPr/>
      <dgm:t>
        <a:bodyPr/>
        <a:lstStyle/>
        <a:p>
          <a:endParaRPr lang="en-US"/>
        </a:p>
      </dgm:t>
    </dgm:pt>
    <dgm:pt modelId="{3D7F324E-F94A-2242-8EDF-030813763145}" type="pres">
      <dgm:prSet presAssocID="{16082455-A7FD-5343-9EF5-4B7DD78F34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3A92841-C5BB-F546-8384-B42E012B5186}" type="pres">
      <dgm:prSet presAssocID="{5B593A00-FEF4-FB45-9B67-2AF6B8215010}" presName="hierRoot1" presStyleCnt="0">
        <dgm:presLayoutVars>
          <dgm:hierBranch val="init"/>
        </dgm:presLayoutVars>
      </dgm:prSet>
      <dgm:spPr/>
    </dgm:pt>
    <dgm:pt modelId="{8C552437-F9DB-BE4D-A3DF-6B59DD269200}" type="pres">
      <dgm:prSet presAssocID="{5B593A00-FEF4-FB45-9B67-2AF6B8215010}" presName="rootComposite1" presStyleCnt="0"/>
      <dgm:spPr/>
    </dgm:pt>
    <dgm:pt modelId="{17124484-5D2C-2749-A73C-4A78AAC00F3B}" type="pres">
      <dgm:prSet presAssocID="{5B593A00-FEF4-FB45-9B67-2AF6B8215010}" presName="rootText1" presStyleLbl="node0" presStyleIdx="0" presStyleCnt="1" custScaleX="28415" custScaleY="585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0434C2-7B57-AC4D-9C8D-BFF6C61DF381}" type="pres">
      <dgm:prSet presAssocID="{5B593A00-FEF4-FB45-9B67-2AF6B821501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8562C7E-0682-3240-984A-2790D611DAC9}" type="pres">
      <dgm:prSet presAssocID="{5B593A00-FEF4-FB45-9B67-2AF6B8215010}" presName="hierChild2" presStyleCnt="0"/>
      <dgm:spPr/>
    </dgm:pt>
    <dgm:pt modelId="{768CFE0E-D646-2543-96C0-267D1AF044E9}" type="pres">
      <dgm:prSet presAssocID="{5B593A00-FEF4-FB45-9B67-2AF6B8215010}" presName="hierChild3" presStyleCnt="0"/>
      <dgm:spPr/>
    </dgm:pt>
  </dgm:ptLst>
  <dgm:cxnLst>
    <dgm:cxn modelId="{FD88A70E-DAAE-A647-A23A-058B104C15CB}" type="presOf" srcId="{5B593A00-FEF4-FB45-9B67-2AF6B8215010}" destId="{720434C2-7B57-AC4D-9C8D-BFF6C61DF381}" srcOrd="1" destOrd="0" presId="urn:microsoft.com/office/officeart/2005/8/layout/orgChart1"/>
    <dgm:cxn modelId="{767B848D-868A-104A-9E22-4A0294EEDCBC}" type="presOf" srcId="{16082455-A7FD-5343-9EF5-4B7DD78F347A}" destId="{3D7F324E-F94A-2242-8EDF-030813763145}" srcOrd="0" destOrd="0" presId="urn:microsoft.com/office/officeart/2005/8/layout/orgChart1"/>
    <dgm:cxn modelId="{B4DFC4F7-D83C-1144-8308-5AB4A6DEF1FA}" srcId="{16082455-A7FD-5343-9EF5-4B7DD78F347A}" destId="{5B593A00-FEF4-FB45-9B67-2AF6B8215010}" srcOrd="0" destOrd="0" parTransId="{2CD45245-B0E8-C542-8FD0-5347FD5E7D2E}" sibTransId="{E23BF941-E38B-EA48-9D0D-A6FD8DFAF681}"/>
    <dgm:cxn modelId="{A195E57A-42EF-B347-971E-B68202702C77}" type="presOf" srcId="{5B593A00-FEF4-FB45-9B67-2AF6B8215010}" destId="{17124484-5D2C-2749-A73C-4A78AAC00F3B}" srcOrd="0" destOrd="0" presId="urn:microsoft.com/office/officeart/2005/8/layout/orgChart1"/>
    <dgm:cxn modelId="{F1E66981-A622-6444-B151-FB2963E6F67A}" type="presParOf" srcId="{3D7F324E-F94A-2242-8EDF-030813763145}" destId="{53A92841-C5BB-F546-8384-B42E012B5186}" srcOrd="0" destOrd="0" presId="urn:microsoft.com/office/officeart/2005/8/layout/orgChart1"/>
    <dgm:cxn modelId="{B184E9D1-25A4-524C-A694-B54C5F536870}" type="presParOf" srcId="{53A92841-C5BB-F546-8384-B42E012B5186}" destId="{8C552437-F9DB-BE4D-A3DF-6B59DD269200}" srcOrd="0" destOrd="0" presId="urn:microsoft.com/office/officeart/2005/8/layout/orgChart1"/>
    <dgm:cxn modelId="{A7630A82-BF89-824F-8490-E3FE989C243C}" type="presParOf" srcId="{8C552437-F9DB-BE4D-A3DF-6B59DD269200}" destId="{17124484-5D2C-2749-A73C-4A78AAC00F3B}" srcOrd="0" destOrd="0" presId="urn:microsoft.com/office/officeart/2005/8/layout/orgChart1"/>
    <dgm:cxn modelId="{28465C09-A0A5-E741-9768-65A9E61DFFE5}" type="presParOf" srcId="{8C552437-F9DB-BE4D-A3DF-6B59DD269200}" destId="{720434C2-7B57-AC4D-9C8D-BFF6C61DF381}" srcOrd="1" destOrd="0" presId="urn:microsoft.com/office/officeart/2005/8/layout/orgChart1"/>
    <dgm:cxn modelId="{3F48D92B-5C67-B240-B9E8-DABA875EEA2A}" type="presParOf" srcId="{53A92841-C5BB-F546-8384-B42E012B5186}" destId="{28562C7E-0682-3240-984A-2790D611DAC9}" srcOrd="1" destOrd="0" presId="urn:microsoft.com/office/officeart/2005/8/layout/orgChart1"/>
    <dgm:cxn modelId="{050D1080-E043-B44A-9FEB-7D8856E80C81}" type="presParOf" srcId="{53A92841-C5BB-F546-8384-B42E012B5186}" destId="{768CFE0E-D646-2543-96C0-267D1AF044E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082455-A7FD-5343-9EF5-4B7DD78F347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593A00-FEF4-FB45-9B67-2AF6B8215010}">
      <dgm:prSet phldrT="[Text]" custT="1"/>
      <dgm:spPr>
        <a:noFill/>
        <a:ln w="38100">
          <a:solidFill>
            <a:schemeClr val="accent1"/>
          </a:solidFill>
        </a:ln>
      </dgm:spPr>
      <dgm:t>
        <a:bodyPr/>
        <a:lstStyle/>
        <a:p>
          <a:endParaRPr lang="en-US" sz="4800" dirty="0"/>
        </a:p>
      </dgm:t>
    </dgm:pt>
    <dgm:pt modelId="{2CD45245-B0E8-C542-8FD0-5347FD5E7D2E}" type="parTrans" cxnId="{B4DFC4F7-D83C-1144-8308-5AB4A6DEF1FA}">
      <dgm:prSet/>
      <dgm:spPr/>
      <dgm:t>
        <a:bodyPr/>
        <a:lstStyle/>
        <a:p>
          <a:endParaRPr lang="en-US"/>
        </a:p>
      </dgm:t>
    </dgm:pt>
    <dgm:pt modelId="{E23BF941-E38B-EA48-9D0D-A6FD8DFAF681}" type="sibTrans" cxnId="{B4DFC4F7-D83C-1144-8308-5AB4A6DEF1FA}">
      <dgm:prSet/>
      <dgm:spPr/>
      <dgm:t>
        <a:bodyPr/>
        <a:lstStyle/>
        <a:p>
          <a:endParaRPr lang="en-US"/>
        </a:p>
      </dgm:t>
    </dgm:pt>
    <dgm:pt modelId="{3D7F324E-F94A-2242-8EDF-030813763145}" type="pres">
      <dgm:prSet presAssocID="{16082455-A7FD-5343-9EF5-4B7DD78F34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3A92841-C5BB-F546-8384-B42E012B5186}" type="pres">
      <dgm:prSet presAssocID="{5B593A00-FEF4-FB45-9B67-2AF6B8215010}" presName="hierRoot1" presStyleCnt="0">
        <dgm:presLayoutVars>
          <dgm:hierBranch val="init"/>
        </dgm:presLayoutVars>
      </dgm:prSet>
      <dgm:spPr/>
    </dgm:pt>
    <dgm:pt modelId="{8C552437-F9DB-BE4D-A3DF-6B59DD269200}" type="pres">
      <dgm:prSet presAssocID="{5B593A00-FEF4-FB45-9B67-2AF6B8215010}" presName="rootComposite1" presStyleCnt="0"/>
      <dgm:spPr/>
    </dgm:pt>
    <dgm:pt modelId="{17124484-5D2C-2749-A73C-4A78AAC00F3B}" type="pres">
      <dgm:prSet presAssocID="{5B593A00-FEF4-FB45-9B67-2AF6B8215010}" presName="rootText1" presStyleLbl="node0" presStyleIdx="0" presStyleCnt="1" custScaleX="28415" custScaleY="585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0434C2-7B57-AC4D-9C8D-BFF6C61DF381}" type="pres">
      <dgm:prSet presAssocID="{5B593A00-FEF4-FB45-9B67-2AF6B821501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8562C7E-0682-3240-984A-2790D611DAC9}" type="pres">
      <dgm:prSet presAssocID="{5B593A00-FEF4-FB45-9B67-2AF6B8215010}" presName="hierChild2" presStyleCnt="0"/>
      <dgm:spPr/>
    </dgm:pt>
    <dgm:pt modelId="{768CFE0E-D646-2543-96C0-267D1AF044E9}" type="pres">
      <dgm:prSet presAssocID="{5B593A00-FEF4-FB45-9B67-2AF6B8215010}" presName="hierChild3" presStyleCnt="0"/>
      <dgm:spPr/>
    </dgm:pt>
  </dgm:ptLst>
  <dgm:cxnLst>
    <dgm:cxn modelId="{68345AED-49F1-AA44-B080-1C72762832CF}" type="presOf" srcId="{5B593A00-FEF4-FB45-9B67-2AF6B8215010}" destId="{17124484-5D2C-2749-A73C-4A78AAC00F3B}" srcOrd="0" destOrd="0" presId="urn:microsoft.com/office/officeart/2005/8/layout/orgChart1"/>
    <dgm:cxn modelId="{F9847AAB-2AE7-D94C-9068-44E3FBDF4CDE}" type="presOf" srcId="{16082455-A7FD-5343-9EF5-4B7DD78F347A}" destId="{3D7F324E-F94A-2242-8EDF-030813763145}" srcOrd="0" destOrd="0" presId="urn:microsoft.com/office/officeart/2005/8/layout/orgChart1"/>
    <dgm:cxn modelId="{B4DFC4F7-D83C-1144-8308-5AB4A6DEF1FA}" srcId="{16082455-A7FD-5343-9EF5-4B7DD78F347A}" destId="{5B593A00-FEF4-FB45-9B67-2AF6B8215010}" srcOrd="0" destOrd="0" parTransId="{2CD45245-B0E8-C542-8FD0-5347FD5E7D2E}" sibTransId="{E23BF941-E38B-EA48-9D0D-A6FD8DFAF681}"/>
    <dgm:cxn modelId="{2A623573-22BE-1349-9909-0AA76B123E1B}" type="presOf" srcId="{5B593A00-FEF4-FB45-9B67-2AF6B8215010}" destId="{720434C2-7B57-AC4D-9C8D-BFF6C61DF381}" srcOrd="1" destOrd="0" presId="urn:microsoft.com/office/officeart/2005/8/layout/orgChart1"/>
    <dgm:cxn modelId="{C20F20A4-0395-8B4C-B334-51D6C2679B74}" type="presParOf" srcId="{3D7F324E-F94A-2242-8EDF-030813763145}" destId="{53A92841-C5BB-F546-8384-B42E012B5186}" srcOrd="0" destOrd="0" presId="urn:microsoft.com/office/officeart/2005/8/layout/orgChart1"/>
    <dgm:cxn modelId="{1932CD80-F69E-B744-A13C-79A5FBA3E5A0}" type="presParOf" srcId="{53A92841-C5BB-F546-8384-B42E012B5186}" destId="{8C552437-F9DB-BE4D-A3DF-6B59DD269200}" srcOrd="0" destOrd="0" presId="urn:microsoft.com/office/officeart/2005/8/layout/orgChart1"/>
    <dgm:cxn modelId="{DADCAE63-DA31-7E42-BD86-E9E6BB22AA8C}" type="presParOf" srcId="{8C552437-F9DB-BE4D-A3DF-6B59DD269200}" destId="{17124484-5D2C-2749-A73C-4A78AAC00F3B}" srcOrd="0" destOrd="0" presId="urn:microsoft.com/office/officeart/2005/8/layout/orgChart1"/>
    <dgm:cxn modelId="{C1D6CB2F-5CA7-C743-A271-62F7FDFFFCF7}" type="presParOf" srcId="{8C552437-F9DB-BE4D-A3DF-6B59DD269200}" destId="{720434C2-7B57-AC4D-9C8D-BFF6C61DF381}" srcOrd="1" destOrd="0" presId="urn:microsoft.com/office/officeart/2005/8/layout/orgChart1"/>
    <dgm:cxn modelId="{F0987B85-D48A-5A48-B32B-552315075B94}" type="presParOf" srcId="{53A92841-C5BB-F546-8384-B42E012B5186}" destId="{28562C7E-0682-3240-984A-2790D611DAC9}" srcOrd="1" destOrd="0" presId="urn:microsoft.com/office/officeart/2005/8/layout/orgChart1"/>
    <dgm:cxn modelId="{847CAB28-F36C-8D45-9D0E-5B3EA2FF69E3}" type="presParOf" srcId="{53A92841-C5BB-F546-8384-B42E012B5186}" destId="{768CFE0E-D646-2543-96C0-267D1AF044E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082455-A7FD-5343-9EF5-4B7DD78F347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593A00-FEF4-FB45-9B67-2AF6B8215010}">
      <dgm:prSet phldrT="[Text]" custT="1"/>
      <dgm:spPr>
        <a:noFill/>
        <a:ln w="38100">
          <a:solidFill>
            <a:schemeClr val="accent1"/>
          </a:solidFill>
        </a:ln>
      </dgm:spPr>
      <dgm:t>
        <a:bodyPr/>
        <a:lstStyle/>
        <a:p>
          <a:endParaRPr lang="en-US" sz="4800" dirty="0"/>
        </a:p>
      </dgm:t>
    </dgm:pt>
    <dgm:pt modelId="{2CD45245-B0E8-C542-8FD0-5347FD5E7D2E}" type="parTrans" cxnId="{B4DFC4F7-D83C-1144-8308-5AB4A6DEF1FA}">
      <dgm:prSet/>
      <dgm:spPr/>
      <dgm:t>
        <a:bodyPr/>
        <a:lstStyle/>
        <a:p>
          <a:endParaRPr lang="en-US"/>
        </a:p>
      </dgm:t>
    </dgm:pt>
    <dgm:pt modelId="{E23BF941-E38B-EA48-9D0D-A6FD8DFAF681}" type="sibTrans" cxnId="{B4DFC4F7-D83C-1144-8308-5AB4A6DEF1FA}">
      <dgm:prSet/>
      <dgm:spPr/>
      <dgm:t>
        <a:bodyPr/>
        <a:lstStyle/>
        <a:p>
          <a:endParaRPr lang="en-US"/>
        </a:p>
      </dgm:t>
    </dgm:pt>
    <dgm:pt modelId="{3D7F324E-F94A-2242-8EDF-030813763145}" type="pres">
      <dgm:prSet presAssocID="{16082455-A7FD-5343-9EF5-4B7DD78F34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3A92841-C5BB-F546-8384-B42E012B5186}" type="pres">
      <dgm:prSet presAssocID="{5B593A00-FEF4-FB45-9B67-2AF6B8215010}" presName="hierRoot1" presStyleCnt="0">
        <dgm:presLayoutVars>
          <dgm:hierBranch val="init"/>
        </dgm:presLayoutVars>
      </dgm:prSet>
      <dgm:spPr/>
    </dgm:pt>
    <dgm:pt modelId="{8C552437-F9DB-BE4D-A3DF-6B59DD269200}" type="pres">
      <dgm:prSet presAssocID="{5B593A00-FEF4-FB45-9B67-2AF6B8215010}" presName="rootComposite1" presStyleCnt="0"/>
      <dgm:spPr/>
    </dgm:pt>
    <dgm:pt modelId="{17124484-5D2C-2749-A73C-4A78AAC00F3B}" type="pres">
      <dgm:prSet presAssocID="{5B593A00-FEF4-FB45-9B67-2AF6B8215010}" presName="rootText1" presStyleLbl="node0" presStyleIdx="0" presStyleCnt="1" custScaleX="28415" custScaleY="700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0434C2-7B57-AC4D-9C8D-BFF6C61DF381}" type="pres">
      <dgm:prSet presAssocID="{5B593A00-FEF4-FB45-9B67-2AF6B821501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8562C7E-0682-3240-984A-2790D611DAC9}" type="pres">
      <dgm:prSet presAssocID="{5B593A00-FEF4-FB45-9B67-2AF6B8215010}" presName="hierChild2" presStyleCnt="0"/>
      <dgm:spPr/>
    </dgm:pt>
    <dgm:pt modelId="{768CFE0E-D646-2543-96C0-267D1AF044E9}" type="pres">
      <dgm:prSet presAssocID="{5B593A00-FEF4-FB45-9B67-2AF6B8215010}" presName="hierChild3" presStyleCnt="0"/>
      <dgm:spPr/>
    </dgm:pt>
  </dgm:ptLst>
  <dgm:cxnLst>
    <dgm:cxn modelId="{D11C755E-50F2-4C45-B9D3-818BAD27085E}" type="presOf" srcId="{5B593A00-FEF4-FB45-9B67-2AF6B8215010}" destId="{17124484-5D2C-2749-A73C-4A78AAC00F3B}" srcOrd="0" destOrd="0" presId="urn:microsoft.com/office/officeart/2005/8/layout/orgChart1"/>
    <dgm:cxn modelId="{F7C844A1-00E5-504E-ABA2-4C99C7C62B28}" type="presOf" srcId="{5B593A00-FEF4-FB45-9B67-2AF6B8215010}" destId="{720434C2-7B57-AC4D-9C8D-BFF6C61DF381}" srcOrd="1" destOrd="0" presId="urn:microsoft.com/office/officeart/2005/8/layout/orgChart1"/>
    <dgm:cxn modelId="{2F5D9E70-26B7-494A-97FF-430E1D0870F6}" type="presOf" srcId="{16082455-A7FD-5343-9EF5-4B7DD78F347A}" destId="{3D7F324E-F94A-2242-8EDF-030813763145}" srcOrd="0" destOrd="0" presId="urn:microsoft.com/office/officeart/2005/8/layout/orgChart1"/>
    <dgm:cxn modelId="{B4DFC4F7-D83C-1144-8308-5AB4A6DEF1FA}" srcId="{16082455-A7FD-5343-9EF5-4B7DD78F347A}" destId="{5B593A00-FEF4-FB45-9B67-2AF6B8215010}" srcOrd="0" destOrd="0" parTransId="{2CD45245-B0E8-C542-8FD0-5347FD5E7D2E}" sibTransId="{E23BF941-E38B-EA48-9D0D-A6FD8DFAF681}"/>
    <dgm:cxn modelId="{33C44BCA-12EE-BC4B-9BF2-F108785C16D9}" type="presParOf" srcId="{3D7F324E-F94A-2242-8EDF-030813763145}" destId="{53A92841-C5BB-F546-8384-B42E012B5186}" srcOrd="0" destOrd="0" presId="urn:microsoft.com/office/officeart/2005/8/layout/orgChart1"/>
    <dgm:cxn modelId="{3E6CBD8F-F0F8-0B40-83F9-913CBFFA51E5}" type="presParOf" srcId="{53A92841-C5BB-F546-8384-B42E012B5186}" destId="{8C552437-F9DB-BE4D-A3DF-6B59DD269200}" srcOrd="0" destOrd="0" presId="urn:microsoft.com/office/officeart/2005/8/layout/orgChart1"/>
    <dgm:cxn modelId="{8E1B6DDD-1C77-E044-B8E7-1CC48E1CD62B}" type="presParOf" srcId="{8C552437-F9DB-BE4D-A3DF-6B59DD269200}" destId="{17124484-5D2C-2749-A73C-4A78AAC00F3B}" srcOrd="0" destOrd="0" presId="urn:microsoft.com/office/officeart/2005/8/layout/orgChart1"/>
    <dgm:cxn modelId="{CA1B2194-DE02-384D-9F49-F787B0D63E93}" type="presParOf" srcId="{8C552437-F9DB-BE4D-A3DF-6B59DD269200}" destId="{720434C2-7B57-AC4D-9C8D-BFF6C61DF381}" srcOrd="1" destOrd="0" presId="urn:microsoft.com/office/officeart/2005/8/layout/orgChart1"/>
    <dgm:cxn modelId="{8EC8762A-A2E3-2942-A6B9-566E5BB5F9D3}" type="presParOf" srcId="{53A92841-C5BB-F546-8384-B42E012B5186}" destId="{28562C7E-0682-3240-984A-2790D611DAC9}" srcOrd="1" destOrd="0" presId="urn:microsoft.com/office/officeart/2005/8/layout/orgChart1"/>
    <dgm:cxn modelId="{6ED6CA9A-1039-6E4E-B9A3-4E1AEDD76609}" type="presParOf" srcId="{53A92841-C5BB-F546-8384-B42E012B5186}" destId="{768CFE0E-D646-2543-96C0-267D1AF044E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1845C-C89C-2147-886A-2BDE1DCD625B}">
      <dsp:nvSpPr>
        <dsp:cNvPr id="0" name=""/>
        <dsp:cNvSpPr/>
      </dsp:nvSpPr>
      <dsp:spPr>
        <a:xfrm>
          <a:off x="4298334" y="1676489"/>
          <a:ext cx="3041102" cy="527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897"/>
              </a:lnTo>
              <a:lnTo>
                <a:pt x="3041102" y="263897"/>
              </a:lnTo>
              <a:lnTo>
                <a:pt x="3041102" y="527794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E4285-5247-A841-9745-9A63DFE72FFC}">
      <dsp:nvSpPr>
        <dsp:cNvPr id="0" name=""/>
        <dsp:cNvSpPr/>
      </dsp:nvSpPr>
      <dsp:spPr>
        <a:xfrm>
          <a:off x="4252614" y="1676489"/>
          <a:ext cx="91440" cy="5277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7794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434EB1-50EE-5B45-BB6C-38EDBAA5F191}">
      <dsp:nvSpPr>
        <dsp:cNvPr id="0" name=""/>
        <dsp:cNvSpPr/>
      </dsp:nvSpPr>
      <dsp:spPr>
        <a:xfrm>
          <a:off x="1257231" y="1676489"/>
          <a:ext cx="3041102" cy="527794"/>
        </a:xfrm>
        <a:custGeom>
          <a:avLst/>
          <a:gdLst/>
          <a:ahLst/>
          <a:cxnLst/>
          <a:rect l="0" t="0" r="0" b="0"/>
          <a:pathLst>
            <a:path>
              <a:moveTo>
                <a:pt x="3041102" y="0"/>
              </a:moveTo>
              <a:lnTo>
                <a:pt x="3041102" y="263897"/>
              </a:lnTo>
              <a:lnTo>
                <a:pt x="0" y="263897"/>
              </a:lnTo>
              <a:lnTo>
                <a:pt x="0" y="527794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124484-5D2C-2749-A73C-4A78AAC00F3B}">
      <dsp:nvSpPr>
        <dsp:cNvPr id="0" name=""/>
        <dsp:cNvSpPr/>
      </dsp:nvSpPr>
      <dsp:spPr>
        <a:xfrm>
          <a:off x="3041679" y="419835"/>
          <a:ext cx="2513308" cy="12566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Vehicle</a:t>
          </a:r>
          <a:endParaRPr lang="en-US" sz="4800" kern="1200" dirty="0"/>
        </a:p>
      </dsp:txBody>
      <dsp:txXfrm>
        <a:off x="3041679" y="419835"/>
        <a:ext cx="2513308" cy="1256654"/>
      </dsp:txXfrm>
    </dsp:sp>
    <dsp:sp modelId="{4123F987-D682-274C-B22F-71D31CC83E7B}">
      <dsp:nvSpPr>
        <dsp:cNvPr id="0" name=""/>
        <dsp:cNvSpPr/>
      </dsp:nvSpPr>
      <dsp:spPr>
        <a:xfrm>
          <a:off x="577" y="2204283"/>
          <a:ext cx="2513308" cy="12566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Bike</a:t>
          </a:r>
          <a:endParaRPr lang="en-US" sz="4800" kern="1200" dirty="0"/>
        </a:p>
      </dsp:txBody>
      <dsp:txXfrm>
        <a:off x="577" y="2204283"/>
        <a:ext cx="2513308" cy="1256654"/>
      </dsp:txXfrm>
    </dsp:sp>
    <dsp:sp modelId="{C5D0051E-D89B-3B47-9370-59421C3E7B08}">
      <dsp:nvSpPr>
        <dsp:cNvPr id="0" name=""/>
        <dsp:cNvSpPr/>
      </dsp:nvSpPr>
      <dsp:spPr>
        <a:xfrm>
          <a:off x="3041679" y="2204283"/>
          <a:ext cx="2513308" cy="12566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Car</a:t>
          </a:r>
          <a:endParaRPr lang="en-US" sz="4800" kern="1200" dirty="0"/>
        </a:p>
      </dsp:txBody>
      <dsp:txXfrm>
        <a:off x="3041679" y="2204283"/>
        <a:ext cx="2513308" cy="1256654"/>
      </dsp:txXfrm>
    </dsp:sp>
    <dsp:sp modelId="{BC379D14-C1A3-FA44-8333-5AD1F72E74D3}">
      <dsp:nvSpPr>
        <dsp:cNvPr id="0" name=""/>
        <dsp:cNvSpPr/>
      </dsp:nvSpPr>
      <dsp:spPr>
        <a:xfrm>
          <a:off x="6082782" y="2204283"/>
          <a:ext cx="2513308" cy="12566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Lorry</a:t>
          </a:r>
          <a:endParaRPr lang="en-US" sz="4800" kern="1200" dirty="0"/>
        </a:p>
      </dsp:txBody>
      <dsp:txXfrm>
        <a:off x="6082782" y="2204283"/>
        <a:ext cx="2513308" cy="1256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24484-5D2C-2749-A73C-4A78AAC00F3B}">
      <dsp:nvSpPr>
        <dsp:cNvPr id="0" name=""/>
        <dsp:cNvSpPr/>
      </dsp:nvSpPr>
      <dsp:spPr>
        <a:xfrm>
          <a:off x="262" y="41832"/>
          <a:ext cx="507002" cy="521910"/>
        </a:xfrm>
        <a:prstGeom prst="rect">
          <a:avLst/>
        </a:prstGeom>
        <a:noFill/>
        <a:ln w="38100">
          <a:solidFill>
            <a:schemeClr val="accent1"/>
          </a:solidFill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 dirty="0"/>
        </a:p>
      </dsp:txBody>
      <dsp:txXfrm>
        <a:off x="262" y="41832"/>
        <a:ext cx="507002" cy="521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24484-5D2C-2749-A73C-4A78AAC00F3B}">
      <dsp:nvSpPr>
        <dsp:cNvPr id="0" name=""/>
        <dsp:cNvSpPr/>
      </dsp:nvSpPr>
      <dsp:spPr>
        <a:xfrm>
          <a:off x="262" y="41832"/>
          <a:ext cx="507002" cy="521910"/>
        </a:xfrm>
        <a:prstGeom prst="rect">
          <a:avLst/>
        </a:prstGeom>
        <a:noFill/>
        <a:ln w="38100">
          <a:solidFill>
            <a:schemeClr val="accent1"/>
          </a:solidFill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 dirty="0"/>
        </a:p>
      </dsp:txBody>
      <dsp:txXfrm>
        <a:off x="262" y="41832"/>
        <a:ext cx="507002" cy="5219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24484-5D2C-2749-A73C-4A78AAC00F3B}">
      <dsp:nvSpPr>
        <dsp:cNvPr id="0" name=""/>
        <dsp:cNvSpPr/>
      </dsp:nvSpPr>
      <dsp:spPr>
        <a:xfrm>
          <a:off x="24368" y="118"/>
          <a:ext cx="702691" cy="866080"/>
        </a:xfrm>
        <a:prstGeom prst="rect">
          <a:avLst/>
        </a:prstGeom>
        <a:noFill/>
        <a:ln w="38100">
          <a:solidFill>
            <a:schemeClr val="accent1"/>
          </a:solidFill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 dirty="0"/>
        </a:p>
      </dsp:txBody>
      <dsp:txXfrm>
        <a:off x="24368" y="118"/>
        <a:ext cx="702691" cy="866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70E1-5EA7-8B45-AAED-BBE2A3EAAD00}" type="datetimeFigureOut">
              <a:rPr lang="en-US" smtClean="0"/>
              <a:t>26/05/18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4469B-3B4A-CB45-AF2A-D9435DF0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5726-4080-E541-BEAE-1B7D1029076C}" type="datetime1">
              <a:rPr lang="en-GB" smtClean="0"/>
              <a:t>26/05/18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5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4860-9C80-5242-B350-708CE8BCF59E}" type="datetime1">
              <a:rPr lang="en-GB" smtClean="0"/>
              <a:t>26/05/18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1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CFD1-9937-A547-8F99-3EB42E66E15D}" type="datetime1">
              <a:rPr lang="en-GB" smtClean="0"/>
              <a:t>26/05/18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14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2D30-0389-6C4A-9C8B-9D6000E8562A}" type="datetime1">
              <a:rPr lang="en-GB" smtClean="0"/>
              <a:t>26/05/18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7B55-32D1-E841-8AF9-2018C9F855E9}" type="datetime1">
              <a:rPr lang="en-GB" smtClean="0"/>
              <a:t>26/05/18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80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EA6A-E096-6E49-936E-39E35F2FF02A}" type="datetime1">
              <a:rPr lang="en-GB" smtClean="0"/>
              <a:t>26/05/18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87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AF35-5DCB-404F-9228-E798496AB71C}" type="datetime1">
              <a:rPr lang="en-GB" smtClean="0"/>
              <a:t>26/05/18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90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726A-A83F-3547-90BE-C4D384C0134E}" type="datetime1">
              <a:rPr lang="en-GB" smtClean="0"/>
              <a:t>26/05/18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9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E393-ACC0-C84B-A4AA-0C49C549371C}" type="datetime1">
              <a:rPr lang="en-GB" smtClean="0"/>
              <a:t>26/05/18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1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42CB-DC99-9B44-9AC1-C325F810072D}" type="datetime1">
              <a:rPr lang="en-GB" smtClean="0"/>
              <a:t>26/05/18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7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3398-E602-AA4B-BC34-ED4A80D00BEC}" type="datetime1">
              <a:rPr lang="en-GB" smtClean="0"/>
              <a:t>26/05/18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0362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5141-35E6-9149-8A2D-C42C6716FE97}" type="datetime1">
              <a:rPr lang="en-GB" smtClean="0"/>
              <a:t>26/05/18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5032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2F26-5B88-5442-98FE-2C90CD448B4D}" type="datetime1">
              <a:rPr lang="en-GB" smtClean="0"/>
              <a:t>26/05/18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F719-082F-EC4D-8745-F514A95A9285}" type="datetime1">
              <a:rPr lang="en-GB" smtClean="0"/>
              <a:t>26/05/18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3CF5-C067-2740-8BFE-DE33D5DA4ACC}" type="datetime1">
              <a:rPr lang="en-GB" smtClean="0"/>
              <a:t>26/05/18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3377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8DE8-4990-C042-96AA-3633BDA9D1A1}" type="datetime1">
              <a:rPr lang="en-GB" smtClean="0"/>
              <a:t>26/05/18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A932-58D6-E149-8D7E-CADC58B7B321}" type="datetime1">
              <a:rPr lang="en-GB" smtClean="0"/>
              <a:t>26/05/18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  <p:sldLayoutId id="2147484038" r:id="rId15"/>
    <p:sldLayoutId id="214748403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F10A4A-AEA5-0C43-942E-F424AE937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Everything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E0A6D87-9CD4-304D-BAD7-CA017FD88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9</a:t>
            </a:r>
            <a:r>
              <a:rPr lang="en-US" dirty="0" smtClean="0"/>
              <a:t> </a:t>
            </a:r>
            <a:r>
              <a:rPr lang="en-US" dirty="0"/>
              <a:t>– Classes – Matt weeks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B20BE6E-0C02-4B43-89C6-F220DB32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i="1" dirty="0"/>
              <a:t>© 2018</a:t>
            </a:r>
            <a:r>
              <a:rPr lang="en-US" dirty="0"/>
              <a:t>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5290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76007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class and two or more subclasses and use them to store information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E.g. “Animal” with subclasses of “Dog” and “Fish”</a:t>
            </a:r>
          </a:p>
          <a:p>
            <a:pPr marL="0" indent="0">
              <a:buNone/>
            </a:pPr>
            <a:r>
              <a:rPr lang="en-US" dirty="0" smtClean="0"/>
              <a:t>Extension:</a:t>
            </a:r>
          </a:p>
          <a:p>
            <a:r>
              <a:rPr lang="en-US" dirty="0" smtClean="0"/>
              <a:t>Create a class that is a sub class and a super class and modify your program to use that.</a:t>
            </a:r>
          </a:p>
          <a:p>
            <a:pPr marL="457200" lvl="1" indent="0">
              <a:buNone/>
            </a:pPr>
            <a:r>
              <a:rPr lang="en-US" dirty="0" smtClean="0"/>
              <a:t>E.g. “Mammal” to go between “Animal” and “Dog”</a:t>
            </a:r>
          </a:p>
          <a:p>
            <a:r>
              <a:rPr lang="en-US" dirty="0" smtClean="0"/>
              <a:t>Modify your shop to have multiple item sub classes that store extra information about the products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033 </a:t>
            </a:r>
            <a:r>
              <a:rPr lang="en-US" dirty="0"/>
              <a:t>- Inheritance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77AFEEF-ABB5-FF4F-B2AC-2481B37A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56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16956F-B673-7E49-BABD-E7CA1492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  <a:r>
              <a:rPr lang="en-US" dirty="0" smtClean="0"/>
              <a:t>02 </a:t>
            </a:r>
            <a:r>
              <a:rPr lang="mr-IN" dirty="0" smtClean="0"/>
              <a:t>–</a:t>
            </a:r>
            <a:r>
              <a:rPr lang="en-US" dirty="0" smtClean="0"/>
              <a:t> Super squares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B9572B-1696-1047-89B6-573AE8104050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Part </a:t>
            </a:r>
            <a:r>
              <a:rPr lang="en-US" dirty="0" err="1" smtClean="0"/>
              <a:t>i</a:t>
            </a:r>
            <a:r>
              <a:rPr lang="en-US" dirty="0" smtClean="0"/>
              <a:t>: In the below 2D array, find all of the 2x2 boxes that add up to 17.</a:t>
            </a:r>
            <a:endParaRPr lang="en-US" dirty="0"/>
          </a:p>
          <a:p>
            <a:r>
              <a:rPr lang="en-US" dirty="0" smtClean="0"/>
              <a:t>Return an array with the indexes of the top left point in the square.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0 6 3 5 2 9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4 2 1 3 8 3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5 4 2 1 3 8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1 2 3 4 5 6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7 6 5 4 3 2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3 1 4 2 5 3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E.g. 7 + 6 + 3 + 1 = 17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Index = [0, 4]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5F23D2-40F7-644D-8CAB-D16B395D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957280"/>
              </p:ext>
            </p:extLst>
          </p:nvPr>
        </p:nvGraphicFramePr>
        <p:xfrm>
          <a:off x="720400" y="4373649"/>
          <a:ext cx="507528" cy="605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5770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16956F-B673-7E49-BABD-E7CA1492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  <a:r>
              <a:rPr lang="en-US" dirty="0" smtClean="0"/>
              <a:t>02 </a:t>
            </a:r>
            <a:r>
              <a:rPr lang="mr-IN" dirty="0" smtClean="0"/>
              <a:t>–</a:t>
            </a:r>
            <a:r>
              <a:rPr lang="en-US" dirty="0" smtClean="0"/>
              <a:t> Super squares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B9572B-1696-1047-89B6-573AE810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Part ii: Given a string of values, an integer for the target, and an integer for grid width make your solution work from part </a:t>
            </a:r>
            <a:r>
              <a:rPr lang="en-US" dirty="0" err="1" smtClean="0"/>
              <a:t>i</a:t>
            </a:r>
            <a:r>
              <a:rPr lang="en-US" dirty="0" smtClean="0"/>
              <a:t>. (All digits are between 0-9, empty spaces on the end of a row default to zeros)</a:t>
            </a:r>
          </a:p>
          <a:p>
            <a:r>
              <a:rPr lang="en-US" dirty="0" smtClean="0"/>
              <a:t>E.g.</a:t>
            </a:r>
          </a:p>
          <a:p>
            <a:pPr lvl="1"/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values = “1232893709132890”</a:t>
            </a:r>
          </a:p>
          <a:p>
            <a:pPr lvl="1"/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w</a:t>
            </a: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idth = 4</a:t>
            </a:r>
          </a:p>
          <a:p>
            <a:pPr lvl="1"/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t</a:t>
            </a: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arget = 13</a:t>
            </a:r>
          </a:p>
          <a:p>
            <a:pPr marL="0" indent="0">
              <a:buNone/>
            </a:pPr>
            <a:endParaRPr lang="en-US" dirty="0" smtClean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1 2 3 2</a:t>
            </a:r>
          </a:p>
          <a:p>
            <a:pPr marL="0" indent="0"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8 9 3 7</a:t>
            </a:r>
          </a:p>
          <a:p>
            <a:pPr marL="0" indent="0"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0 9 </a:t>
            </a: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1</a:t>
            </a: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 3</a:t>
            </a:r>
          </a:p>
          <a:p>
            <a:pPr marL="0" indent="0"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2 8 9 0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E.g. 1 + 3 + 9 + 0 = 13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5F23D2-40F7-644D-8CAB-D16B395D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3369889"/>
              </p:ext>
            </p:extLst>
          </p:nvPr>
        </p:nvGraphicFramePr>
        <p:xfrm>
          <a:off x="1140924" y="4962403"/>
          <a:ext cx="507528" cy="605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4630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16956F-B673-7E49-BABD-E7CA1492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  <a:r>
              <a:rPr lang="en-US" dirty="0" smtClean="0"/>
              <a:t>02 </a:t>
            </a:r>
            <a:r>
              <a:rPr lang="mr-IN" dirty="0" smtClean="0"/>
              <a:t>–</a:t>
            </a:r>
            <a:r>
              <a:rPr lang="en-US" dirty="0" smtClean="0"/>
              <a:t> Super squares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B9572B-1696-1047-89B6-573AE810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Part iii: Given a string of values, an integer for the </a:t>
            </a:r>
            <a:r>
              <a:rPr lang="en-US" dirty="0" err="1" smtClean="0"/>
              <a:t>squareWidth</a:t>
            </a:r>
            <a:r>
              <a:rPr lang="en-US" dirty="0" smtClean="0"/>
              <a:t>, and an integer for grid width. Calculate all super squares that add up to a square number.</a:t>
            </a:r>
          </a:p>
          <a:p>
            <a:r>
              <a:rPr lang="en-US" dirty="0" smtClean="0"/>
              <a:t>E.g.</a:t>
            </a:r>
          </a:p>
          <a:p>
            <a:pPr lvl="1"/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values = “52498041378904132789053189074”</a:t>
            </a:r>
            <a:endParaRPr lang="en-US" dirty="0">
              <a:latin typeface="Courier" pitchFamily="2" charset="0"/>
              <a:cs typeface="Calibri" panose="020F0502020204030204" pitchFamily="34" charset="0"/>
            </a:endParaRPr>
          </a:p>
          <a:p>
            <a:pPr lvl="1"/>
            <a:r>
              <a:rPr lang="en-US" dirty="0" err="1">
                <a:latin typeface="Courier" pitchFamily="2" charset="0"/>
                <a:cs typeface="Calibri" panose="020F0502020204030204" pitchFamily="34" charset="0"/>
              </a:rPr>
              <a:t>squareWidth</a:t>
            </a: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 = </a:t>
            </a: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3</a:t>
            </a:r>
          </a:p>
          <a:p>
            <a:pPr lvl="1"/>
            <a:r>
              <a:rPr lang="en-US" dirty="0" err="1" smtClean="0">
                <a:latin typeface="Courier" pitchFamily="2" charset="0"/>
                <a:cs typeface="Calibri" panose="020F0502020204030204" pitchFamily="34" charset="0"/>
              </a:rPr>
              <a:t>gridWidth</a:t>
            </a: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 = 6</a:t>
            </a:r>
          </a:p>
          <a:p>
            <a:pPr marL="0" indent="0"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5 2 4 9 8 0</a:t>
            </a:r>
          </a:p>
          <a:p>
            <a:pPr marL="0" indent="0"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4 1 3 7 8 9</a:t>
            </a:r>
          </a:p>
          <a:p>
            <a:pPr marL="0" indent="0"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0 4 1 3 2 7</a:t>
            </a:r>
          </a:p>
          <a:p>
            <a:pPr marL="0" indent="0"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8 9 0 5 3 1</a:t>
            </a:r>
          </a:p>
          <a:p>
            <a:pPr marL="0" indent="0"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8 9 0 7 4 3</a:t>
            </a:r>
            <a:endParaRPr lang="en-US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E.g. 1 + 3 + 2 + 0 + 5 + 3 + 0 + 7 + 4 = 25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Square root of 25 =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5F23D2-40F7-644D-8CAB-D16B395D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5836052"/>
              </p:ext>
            </p:extLst>
          </p:nvPr>
        </p:nvGraphicFramePr>
        <p:xfrm>
          <a:off x="1241851" y="4676434"/>
          <a:ext cx="751428" cy="866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0302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16956F-B673-7E49-BABD-E7CA1492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  <a:r>
              <a:rPr lang="en-US" dirty="0" smtClean="0"/>
              <a:t>02 </a:t>
            </a:r>
            <a:r>
              <a:rPr lang="mr-IN" dirty="0" smtClean="0"/>
              <a:t>–</a:t>
            </a:r>
            <a:r>
              <a:rPr lang="en-US" dirty="0" smtClean="0"/>
              <a:t> Super squares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B9572B-1696-1047-89B6-573AE810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training sets will be provided at or before the next session.</a:t>
            </a:r>
            <a:endParaRPr lang="en-US" dirty="0" smtClean="0">
              <a:latin typeface="Courier" pitchFamily="2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5F23D2-40F7-644D-8CAB-D16B395D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99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Individual imports</a:t>
            </a:r>
          </a:p>
          <a:p>
            <a:pPr marL="457200" lvl="1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java.util.ArrayList</a:t>
            </a:r>
            <a:r>
              <a:rPr lang="en-US" dirty="0" smtClean="0"/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import </a:t>
            </a:r>
            <a:r>
              <a:rPr lang="en-US" dirty="0" err="1"/>
              <a:t>java.util.Scanner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Wildcard imports (Star imports)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import </a:t>
            </a:r>
            <a:r>
              <a:rPr lang="en-US" dirty="0" err="1" smtClean="0"/>
              <a:t>java.sql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Best practice to always use individual imports </a:t>
            </a:r>
            <a:r>
              <a:rPr lang="mr-IN" dirty="0" smtClean="0"/>
              <a:t>–</a:t>
            </a:r>
            <a:r>
              <a:rPr lang="en-US" dirty="0" smtClean="0"/>
              <a:t> can be disabled in:</a:t>
            </a:r>
          </a:p>
          <a:p>
            <a:pPr marL="0" indent="0">
              <a:buNone/>
            </a:pPr>
            <a:r>
              <a:rPr lang="en-US" dirty="0" smtClean="0"/>
              <a:t>“Preferences” =&gt; “Editor” =&gt; “Code Style” =&gt; “Java”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73729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Each class has their own logging levels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B62A5C1E-DFA8-BC44-9983-CB5DBE7067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4079771"/>
              </p:ext>
            </p:extLst>
          </p:nvPr>
        </p:nvGraphicFramePr>
        <p:xfrm>
          <a:off x="677859" y="3040484"/>
          <a:ext cx="859614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18">
                  <a:extLst>
                    <a:ext uri="{9D8B030D-6E8A-4147-A177-3AD203B41FA5}">
                      <a16:colId xmlns:a16="http://schemas.microsoft.com/office/drawing/2014/main" xmlns="" val="425238667"/>
                    </a:ext>
                  </a:extLst>
                </a:gridCol>
                <a:gridCol w="1193104">
                  <a:extLst>
                    <a:ext uri="{9D8B030D-6E8A-4147-A177-3AD203B41FA5}">
                      <a16:colId xmlns:a16="http://schemas.microsoft.com/office/drawing/2014/main" xmlns="" val="1646298767"/>
                    </a:ext>
                  </a:extLst>
                </a:gridCol>
                <a:gridCol w="1375734"/>
                <a:gridCol w="987707">
                  <a:extLst>
                    <a:ext uri="{9D8B030D-6E8A-4147-A177-3AD203B41FA5}">
                      <a16:colId xmlns:a16="http://schemas.microsoft.com/office/drawing/2014/main" xmlns="" val="737734231"/>
                    </a:ext>
                  </a:extLst>
                </a:gridCol>
                <a:gridCol w="987706">
                  <a:extLst>
                    <a:ext uri="{9D8B030D-6E8A-4147-A177-3AD203B41FA5}">
                      <a16:colId xmlns:a16="http://schemas.microsoft.com/office/drawing/2014/main" xmlns="" val="1486747452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xmlns="" val="2016775856"/>
                    </a:ext>
                  </a:extLst>
                </a:gridCol>
                <a:gridCol w="899518"/>
                <a:gridCol w="10195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r>
                        <a:rPr lang="en-US" dirty="0" smtClean="0"/>
                        <a:t>Logging levels (Most critical to least</a:t>
                      </a:r>
                      <a:r>
                        <a:rPr lang="en-US" baseline="0" dirty="0" smtClean="0"/>
                        <a:t> critical)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577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Java.util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SEVERE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298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Log4j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783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slf4j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152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53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 logging:</a:t>
            </a:r>
          </a:p>
          <a:p>
            <a:pPr marL="457200" lvl="1" indent="0">
              <a:buNone/>
            </a:pPr>
            <a:r>
              <a:rPr lang="en-GB" dirty="0"/>
              <a:t>import </a:t>
            </a:r>
            <a:r>
              <a:rPr lang="en-GB" dirty="0" err="1"/>
              <a:t>java.util.logging.Level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/>
              <a:t>import </a:t>
            </a:r>
            <a:r>
              <a:rPr lang="en-GB" dirty="0" err="1"/>
              <a:t>java.util.logging.Logger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public class </a:t>
            </a:r>
            <a:r>
              <a:rPr lang="en-GB" dirty="0" err="1"/>
              <a:t>TempMain</a:t>
            </a:r>
            <a:r>
              <a:rPr lang="en-GB" dirty="0"/>
              <a:t> {</a:t>
            </a:r>
            <a:br>
              <a:rPr lang="en-GB" dirty="0"/>
            </a:br>
            <a:r>
              <a:rPr lang="en-GB" dirty="0"/>
              <a:t>    private static final Logger </a:t>
            </a:r>
            <a:r>
              <a:rPr lang="en-GB" i="1" dirty="0"/>
              <a:t>LOGGER </a:t>
            </a:r>
            <a:r>
              <a:rPr lang="en-GB" dirty="0"/>
              <a:t>= </a:t>
            </a:r>
            <a:r>
              <a:rPr lang="en-GB" dirty="0" err="1"/>
              <a:t>Logger.</a:t>
            </a:r>
            <a:r>
              <a:rPr lang="en-GB" i="1" dirty="0" err="1"/>
              <a:t>getLogger</a:t>
            </a:r>
            <a:r>
              <a:rPr lang="en-GB" dirty="0"/>
              <a:t>("");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i="1" dirty="0" err="1"/>
              <a:t>LOGGER</a:t>
            </a:r>
            <a:r>
              <a:rPr lang="en-GB" dirty="0" err="1"/>
              <a:t>.info</a:t>
            </a:r>
            <a:r>
              <a:rPr lang="en-GB" dirty="0"/>
              <a:t>("Logger Name: "+</a:t>
            </a:r>
            <a:r>
              <a:rPr lang="en-GB" i="1" dirty="0" err="1"/>
              <a:t>LOGGER</a:t>
            </a:r>
            <a:r>
              <a:rPr lang="en-GB" dirty="0" err="1"/>
              <a:t>.getName</a:t>
            </a:r>
            <a:r>
              <a:rPr lang="en-GB" dirty="0"/>
              <a:t>());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smtClean="0"/>
              <a:t>}</a:t>
            </a:r>
          </a:p>
          <a:p>
            <a:pPr marL="457200" lvl="1" indent="0">
              <a:buNone/>
            </a:pPr>
            <a:r>
              <a:rPr lang="en-GB" dirty="0"/>
              <a:t>}</a:t>
            </a:r>
            <a:endParaRPr lang="en-GB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90059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0DE05B-665C-8848-8D6D-B58F620A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today</a:t>
            </a:r>
            <a:br>
              <a:rPr lang="en-US" dirty="0"/>
            </a:br>
            <a:r>
              <a:rPr lang="en-US" sz="1800" dirty="0"/>
              <a:t>(and the next sessions…)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0B751D-7ADA-464A-BD63-FD14D538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Challenge 1 part iii review</a:t>
            </a:r>
          </a:p>
          <a:p>
            <a:r>
              <a:rPr lang="en-US" dirty="0" smtClean="0"/>
              <a:t>Refresh </a:t>
            </a:r>
            <a:r>
              <a:rPr lang="en-US" dirty="0"/>
              <a:t>of lesson </a:t>
            </a:r>
            <a:r>
              <a:rPr lang="en-US" dirty="0" smtClean="0"/>
              <a:t>08</a:t>
            </a:r>
          </a:p>
          <a:p>
            <a:r>
              <a:rPr lang="en-US" dirty="0" smtClean="0"/>
              <a:t>Subclasses</a:t>
            </a:r>
            <a:endParaRPr lang="en-US" dirty="0"/>
          </a:p>
          <a:p>
            <a:r>
              <a:rPr lang="en-US" dirty="0" smtClean="0"/>
              <a:t>Casting</a:t>
            </a:r>
          </a:p>
          <a:p>
            <a:r>
              <a:rPr lang="en-US" dirty="0" smtClean="0"/>
              <a:t>Error Handling</a:t>
            </a:r>
          </a:p>
          <a:p>
            <a:r>
              <a:rPr lang="en-US" dirty="0" smtClean="0"/>
              <a:t>Unit tests</a:t>
            </a:r>
          </a:p>
          <a:p>
            <a:r>
              <a:rPr lang="en-US" dirty="0" smtClean="0"/>
              <a:t>Recursion</a:t>
            </a:r>
            <a:endParaRPr lang="en-US" dirty="0"/>
          </a:p>
          <a:p>
            <a:r>
              <a:rPr lang="en-US" dirty="0"/>
              <a:t>And much more…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58C669A-5300-4742-8EA4-15B66EF8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0650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iii solution is available </a:t>
            </a:r>
            <a:r>
              <a:rPr lang="en-US" dirty="0"/>
              <a:t>in the </a:t>
            </a:r>
            <a:r>
              <a:rPr lang="en-US" dirty="0" err="1"/>
              <a:t>github</a:t>
            </a:r>
            <a:r>
              <a:rPr lang="en-US" dirty="0"/>
              <a:t> repository.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F632D2A-60C3-FC4E-8F7A-63308BCF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43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your shop (or another previous program) to have logging.</a:t>
            </a:r>
          </a:p>
          <a:p>
            <a:pPr lvl="1"/>
            <a:r>
              <a:rPr lang="en-US" dirty="0" smtClean="0"/>
              <a:t>INFO logs for successful method calls</a:t>
            </a:r>
          </a:p>
          <a:p>
            <a:pPr lvl="1"/>
            <a:r>
              <a:rPr lang="en-US" dirty="0" smtClean="0"/>
              <a:t>WARN logs for invalid method calls / validation errors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032 </a:t>
            </a:r>
            <a:r>
              <a:rPr lang="en-US" dirty="0"/>
              <a:t>- lesson </a:t>
            </a:r>
            <a:r>
              <a:rPr lang="en-US" dirty="0" smtClean="0"/>
              <a:t>08 </a:t>
            </a:r>
            <a:r>
              <a:rPr lang="en-US" dirty="0"/>
              <a:t>refresh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77AFEEF-ABB5-FF4F-B2AC-2481B37A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20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Inheritance allows you to share common code / methods between classes while keeping them in your classes</a:t>
            </a:r>
          </a:p>
          <a:p>
            <a:r>
              <a:rPr lang="en-US" dirty="0" smtClean="0"/>
              <a:t>When using inheritance you have a super class and a sub class</a:t>
            </a:r>
            <a:endParaRPr lang="en-GB" dirty="0"/>
          </a:p>
          <a:p>
            <a:r>
              <a:rPr lang="en-GB" dirty="0" smtClean="0"/>
              <a:t>Super class methods and variables are useable in the sub class</a:t>
            </a:r>
          </a:p>
          <a:p>
            <a:r>
              <a:rPr lang="en-GB" dirty="0" smtClean="0"/>
              <a:t>A sub class can only extend one super class</a:t>
            </a:r>
          </a:p>
          <a:p>
            <a:r>
              <a:rPr lang="en-GB" dirty="0" smtClean="0"/>
              <a:t>A super class can be extended by many classes</a:t>
            </a:r>
          </a:p>
          <a:p>
            <a:r>
              <a:rPr lang="en-GB" dirty="0" smtClean="0"/>
              <a:t>A class can be both a super class and a sub class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8612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613862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25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{97F277D3-800D-FB4D-BDEC-99DC6DA3CE41}tf10001060</Template>
  <TotalTime>8080</TotalTime>
  <Words>674</Words>
  <Application>Microsoft Macintosh PowerPoint</Application>
  <PresentationFormat>Custom</PresentationFormat>
  <Paragraphs>133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Everything Java</vt:lpstr>
      <vt:lpstr>Imports</vt:lpstr>
      <vt:lpstr>Logging</vt:lpstr>
      <vt:lpstr>Logging</vt:lpstr>
      <vt:lpstr>Coming up today (and the next sessions…)</vt:lpstr>
      <vt:lpstr>Challenge 01</vt:lpstr>
      <vt:lpstr>Task 032 - lesson 08 refresh</vt:lpstr>
      <vt:lpstr>Inheritance</vt:lpstr>
      <vt:lpstr>Inheritance</vt:lpstr>
      <vt:lpstr>Inheritance - demo</vt:lpstr>
      <vt:lpstr>Task 033 - Inheritance</vt:lpstr>
      <vt:lpstr>Challenge 02 – Super squares</vt:lpstr>
      <vt:lpstr>Challenge 02 – Super squares</vt:lpstr>
      <vt:lpstr>Challenge 02 – Super squares</vt:lpstr>
      <vt:lpstr>Challenge 02 – Super squares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Java</dc:title>
  <dc:creator>Matthew Weeks</dc:creator>
  <cp:lastModifiedBy>A</cp:lastModifiedBy>
  <cp:revision>326</cp:revision>
  <dcterms:created xsi:type="dcterms:W3CDTF">2018-03-07T21:48:54Z</dcterms:created>
  <dcterms:modified xsi:type="dcterms:W3CDTF">2018-05-26T01:46:59Z</dcterms:modified>
</cp:coreProperties>
</file>