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4"/>
  </p:notesMasterIdLst>
  <p:sldIdLst>
    <p:sldId id="256" r:id="rId2"/>
    <p:sldId id="257" r:id="rId3"/>
    <p:sldId id="365" r:id="rId4"/>
    <p:sldId id="369" r:id="rId5"/>
    <p:sldId id="372" r:id="rId6"/>
    <p:sldId id="368" r:id="rId7"/>
    <p:sldId id="371" r:id="rId8"/>
    <p:sldId id="373" r:id="rId9"/>
    <p:sldId id="374" r:id="rId10"/>
    <p:sldId id="347" r:id="rId11"/>
    <p:sldId id="375" r:id="rId12"/>
    <p:sldId id="3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43"/>
  </p:normalViewPr>
  <p:slideViewPr>
    <p:cSldViewPr snapToGrid="0" snapToObjects="1">
      <p:cViewPr>
        <p:scale>
          <a:sx n="112" d="100"/>
          <a:sy n="112" d="100"/>
        </p:scale>
        <p:origin x="64" y="-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17/10/18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17/10/18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17/10/18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what-is-mave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12 – JSON File Storage – </a:t>
            </a:r>
            <a:r>
              <a:rPr lang="en-US" dirty="0"/>
              <a:t>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POM.xml</a:t>
            </a:r>
            <a:r>
              <a:rPr lang="en-US" dirty="0" smtClean="0"/>
              <a:t> file for your project</a:t>
            </a:r>
          </a:p>
          <a:p>
            <a:r>
              <a:rPr lang="en-US" dirty="0" smtClean="0"/>
              <a:t>Import </a:t>
            </a:r>
            <a:r>
              <a:rPr lang="en-US" dirty="0" err="1"/>
              <a:t>jackson-</a:t>
            </a:r>
            <a:r>
              <a:rPr lang="en-US" dirty="0" err="1" smtClean="0"/>
              <a:t>databind</a:t>
            </a:r>
            <a:r>
              <a:rPr lang="en-US" dirty="0" smtClean="0"/>
              <a:t> (</a:t>
            </a:r>
            <a:r>
              <a:rPr lang="en-US" dirty="0" err="1" smtClean="0"/>
              <a:t>com.fasterxml.jackson.core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Extensions:</a:t>
            </a:r>
          </a:p>
          <a:p>
            <a:r>
              <a:rPr lang="en-US" dirty="0" smtClean="0"/>
              <a:t>Create a new class, and import a class contained within </a:t>
            </a:r>
            <a:r>
              <a:rPr lang="en-US" dirty="0" err="1" smtClean="0"/>
              <a:t>jackson-databind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038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Installing a Maven dependency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mr-IN" dirty="0" smtClean="0"/>
              <a:t>–</a:t>
            </a:r>
            <a:r>
              <a:rPr lang="en-US" dirty="0" smtClean="0"/>
              <a:t> example (phonebook)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JSON string to class</a:t>
            </a:r>
          </a:p>
          <a:p>
            <a:r>
              <a:rPr lang="en-US" dirty="0" smtClean="0"/>
              <a:t>Using multiple classes / lists</a:t>
            </a:r>
          </a:p>
          <a:p>
            <a:r>
              <a:rPr lang="en-US" dirty="0" smtClean="0"/>
              <a:t>Read from file</a:t>
            </a:r>
          </a:p>
          <a:p>
            <a:r>
              <a:rPr lang="en-US" dirty="0" smtClean="0"/>
              <a:t>Write to file</a:t>
            </a:r>
          </a:p>
          <a:p>
            <a:r>
              <a:rPr lang="en-US" dirty="0" smtClean="0"/>
              <a:t>Update 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0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the phonebook example, create an application to manage a list of animals that are available at your safari park</a:t>
            </a:r>
            <a:endParaRPr lang="en-US" dirty="0"/>
          </a:p>
          <a:p>
            <a:r>
              <a:rPr lang="en-US" dirty="0" smtClean="0"/>
              <a:t>Should be able to:</a:t>
            </a:r>
          </a:p>
          <a:p>
            <a:pPr lvl="1"/>
            <a:r>
              <a:rPr lang="en-US" dirty="0" smtClean="0"/>
              <a:t>Read from file</a:t>
            </a:r>
          </a:p>
          <a:p>
            <a:pPr lvl="1"/>
            <a:r>
              <a:rPr lang="en-US" dirty="0" smtClean="0"/>
              <a:t>Save to file</a:t>
            </a:r>
          </a:p>
          <a:p>
            <a:pPr lvl="1"/>
            <a:r>
              <a:rPr lang="en-US" dirty="0" smtClean="0"/>
              <a:t>Create a backup of the 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Extensions:</a:t>
            </a:r>
          </a:p>
          <a:p>
            <a:r>
              <a:rPr lang="en-US" dirty="0" smtClean="0"/>
              <a:t>Modify your to do list application to be able to read to and save from files.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039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JSON Safari Park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What is JSON?</a:t>
            </a:r>
          </a:p>
          <a:p>
            <a:r>
              <a:rPr lang="en-US" dirty="0" smtClean="0"/>
              <a:t>Maven dependencies</a:t>
            </a:r>
          </a:p>
          <a:p>
            <a:r>
              <a:rPr lang="en-US" dirty="0" smtClean="0"/>
              <a:t>Using JSON examples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Often used online for data transfer</a:t>
            </a:r>
          </a:p>
          <a:p>
            <a:endParaRPr lang="en-US" dirty="0"/>
          </a:p>
          <a:p>
            <a:r>
              <a:rPr lang="en-US" dirty="0" smtClean="0"/>
              <a:t>Very simple, but powerful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3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</a:t>
            </a:r>
            <a:r>
              <a:rPr lang="en-GB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"name": "Jimmy",</a:t>
            </a:r>
            <a:br>
              <a:rPr lang="mr-IN" dirty="0"/>
            </a:br>
            <a:r>
              <a:rPr lang="mr-IN" dirty="0" smtClean="0"/>
              <a:t>  </a:t>
            </a:r>
            <a:r>
              <a:rPr lang="en-GB" dirty="0" smtClean="0"/>
              <a:t>  </a:t>
            </a:r>
            <a:r>
              <a:rPr lang="mr-IN" dirty="0"/>
              <a:t>"email": </a:t>
            </a:r>
            <a:r>
              <a:rPr lang="mr-IN" dirty="0" smtClean="0"/>
              <a:t>"a</a:t>
            </a:r>
            <a:r>
              <a:rPr lang="mr-IN" dirty="0"/>
              <a:t>@</a:t>
            </a:r>
            <a:r>
              <a:rPr lang="mr-IN" dirty="0" smtClean="0"/>
              <a:t>b.c”</a:t>
            </a:r>
            <a:endParaRPr lang="en-GB" dirty="0" smtClean="0"/>
          </a:p>
          <a:p>
            <a:pPr marL="0" indent="0">
              <a:buNone/>
            </a:pP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</a:t>
            </a:r>
            <a:r>
              <a:rPr lang="en-GB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"name": "Jimmy",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 smtClean="0"/>
              <a:t>  </a:t>
            </a:r>
            <a:r>
              <a:rPr lang="mr-IN" dirty="0" smtClean="0"/>
              <a:t>"</a:t>
            </a:r>
            <a:r>
              <a:rPr lang="mr-IN" dirty="0"/>
              <a:t>phoneNumber": "07112831449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/>
              <a:t>"email": "a@b.c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 smtClean="0"/>
              <a:t>”</a:t>
            </a:r>
            <a:r>
              <a:rPr lang="en-GB" dirty="0" err="1" smtClean="0"/>
              <a:t>numberOfEyes</a:t>
            </a:r>
            <a:r>
              <a:rPr lang="mr-IN" dirty="0" smtClean="0"/>
              <a:t>"</a:t>
            </a:r>
            <a:r>
              <a:rPr lang="mr-IN" dirty="0"/>
              <a:t>: </a:t>
            </a:r>
            <a:r>
              <a:rPr lang="en-GB" dirty="0" smtClean="0"/>
              <a:t>2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890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</a:t>
            </a:r>
            <a:r>
              <a:rPr lang="en-GB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"name": "Jimmy",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 smtClean="0"/>
              <a:t>  </a:t>
            </a:r>
            <a:r>
              <a:rPr lang="mr-IN" dirty="0" smtClean="0"/>
              <a:t>"</a:t>
            </a:r>
            <a:r>
              <a:rPr lang="mr-IN" dirty="0"/>
              <a:t>phoneNumber": "07112831449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/>
              <a:t>"email": "a@b.c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 smtClean="0"/>
              <a:t>”</a:t>
            </a:r>
            <a:r>
              <a:rPr lang="en-GB" dirty="0" err="1" smtClean="0"/>
              <a:t>numberOfEyes</a:t>
            </a:r>
            <a:r>
              <a:rPr lang="mr-IN" dirty="0" smtClean="0"/>
              <a:t>"</a:t>
            </a:r>
            <a:r>
              <a:rPr lang="mr-IN" dirty="0"/>
              <a:t>: </a:t>
            </a:r>
            <a:r>
              <a:rPr lang="en-GB" dirty="0" smtClean="0"/>
              <a:t>2,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en-GB" dirty="0" smtClean="0"/>
              <a:t>   “address”: [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“73 Super Street”,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smtClean="0"/>
              <a:t>“Fleet”,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smtClean="0"/>
              <a:t>“GU51 1AA”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]</a:t>
            </a:r>
          </a:p>
          <a:p>
            <a:pPr marL="0" indent="0">
              <a:buNone/>
            </a:pP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890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</a:t>
            </a:r>
            <a:r>
              <a:rPr lang="en-GB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"name": "Jimmy",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 smtClean="0"/>
              <a:t>  </a:t>
            </a:r>
            <a:r>
              <a:rPr lang="mr-IN" dirty="0" smtClean="0"/>
              <a:t>"</a:t>
            </a:r>
            <a:r>
              <a:rPr lang="mr-IN" dirty="0"/>
              <a:t>phoneNumber": "07112831449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/>
              <a:t>"email": "a@b.c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 smtClean="0"/>
              <a:t>”</a:t>
            </a:r>
            <a:r>
              <a:rPr lang="en-GB" dirty="0" err="1" smtClean="0"/>
              <a:t>numberOfEyes</a:t>
            </a:r>
            <a:r>
              <a:rPr lang="mr-IN" dirty="0" smtClean="0"/>
              <a:t>"</a:t>
            </a:r>
            <a:r>
              <a:rPr lang="mr-IN" dirty="0"/>
              <a:t>: </a:t>
            </a:r>
            <a:r>
              <a:rPr lang="en-GB" dirty="0" smtClean="0"/>
              <a:t>2,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en-GB" dirty="0" smtClean="0"/>
              <a:t>   “address”: 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“line1” : “73 Super Street”,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smtClean="0"/>
              <a:t>“town”: “Fleet”,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smtClean="0"/>
              <a:t>“postcode”: “GU51 1AA”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}</a:t>
            </a:r>
          </a:p>
          <a:p>
            <a:pPr marL="0" indent="0">
              <a:buNone/>
            </a:pP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890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</a:t>
            </a:r>
            <a:r>
              <a:rPr lang="en-GB" dirty="0" smtClean="0"/>
              <a:t>  </a:t>
            </a:r>
            <a:r>
              <a:rPr lang="mr-IN" dirty="0" smtClean="0"/>
              <a:t> </a:t>
            </a:r>
            <a:r>
              <a:rPr lang="mr-IN" dirty="0"/>
              <a:t>"name": "Jimmy",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 smtClean="0"/>
              <a:t>  </a:t>
            </a:r>
            <a:r>
              <a:rPr lang="mr-IN" dirty="0" smtClean="0"/>
              <a:t>"</a:t>
            </a:r>
            <a:r>
              <a:rPr lang="mr-IN" dirty="0"/>
              <a:t>phoneNumber": "07112831449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/>
              <a:t>"email": "a@b.c</a:t>
            </a:r>
            <a:r>
              <a:rPr lang="mr-IN" dirty="0" smtClean="0"/>
              <a:t>"</a:t>
            </a:r>
            <a:r>
              <a:rPr lang="mr-IN" dirty="0"/>
              <a:t>,</a:t>
            </a:r>
            <a:br>
              <a:rPr lang="mr-IN" dirty="0"/>
            </a:br>
            <a:r>
              <a:rPr lang="mr-IN" dirty="0"/>
              <a:t>  </a:t>
            </a:r>
            <a:r>
              <a:rPr lang="en-GB" dirty="0"/>
              <a:t>  </a:t>
            </a:r>
            <a:r>
              <a:rPr lang="mr-IN" dirty="0" smtClean="0"/>
              <a:t>”</a:t>
            </a:r>
            <a:r>
              <a:rPr lang="en-GB" dirty="0" err="1" smtClean="0"/>
              <a:t>numberOfEyes</a:t>
            </a:r>
            <a:r>
              <a:rPr lang="mr-IN" dirty="0" smtClean="0"/>
              <a:t>"</a:t>
            </a:r>
            <a:r>
              <a:rPr lang="mr-IN" dirty="0"/>
              <a:t>: </a:t>
            </a:r>
            <a:r>
              <a:rPr lang="en-GB" dirty="0" smtClean="0"/>
              <a:t>2,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en-GB" dirty="0" smtClean="0"/>
              <a:t>   “address”: [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“73 Super Street”,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smtClean="0"/>
              <a:t>“Fleet”,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smtClean="0"/>
              <a:t>“GU51 1AA”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]</a:t>
            </a:r>
          </a:p>
          <a:p>
            <a:pPr marL="0" indent="0">
              <a:buNone/>
            </a:pP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5111" y="2160589"/>
            <a:ext cx="428904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mr-IN" smtClean="0"/>
              <a:t>{</a:t>
            </a:r>
            <a:br>
              <a:rPr lang="mr-IN" smtClean="0"/>
            </a:br>
            <a:r>
              <a:rPr lang="mr-IN" smtClean="0"/>
              <a:t> </a:t>
            </a:r>
            <a:r>
              <a:rPr lang="en-GB" smtClean="0"/>
              <a:t>  </a:t>
            </a:r>
            <a:r>
              <a:rPr lang="mr-IN" smtClean="0"/>
              <a:t> "name": "Jimmy",</a:t>
            </a:r>
            <a:br>
              <a:rPr lang="mr-IN" smtClean="0"/>
            </a:br>
            <a:r>
              <a:rPr lang="mr-IN" smtClean="0"/>
              <a:t>  </a:t>
            </a:r>
            <a:r>
              <a:rPr lang="en-GB" smtClean="0"/>
              <a:t>  </a:t>
            </a:r>
            <a:r>
              <a:rPr lang="mr-IN" smtClean="0"/>
              <a:t>"phoneNumber": "07112831449",</a:t>
            </a:r>
            <a:br>
              <a:rPr lang="mr-IN" smtClean="0"/>
            </a:br>
            <a:r>
              <a:rPr lang="mr-IN" smtClean="0"/>
              <a:t>  </a:t>
            </a:r>
            <a:r>
              <a:rPr lang="en-GB" smtClean="0"/>
              <a:t>  </a:t>
            </a:r>
            <a:r>
              <a:rPr lang="mr-IN" smtClean="0"/>
              <a:t>"email": "a@b.c",</a:t>
            </a:r>
            <a:br>
              <a:rPr lang="mr-IN" smtClean="0"/>
            </a:br>
            <a:r>
              <a:rPr lang="mr-IN" smtClean="0"/>
              <a:t>  </a:t>
            </a:r>
            <a:r>
              <a:rPr lang="en-GB" smtClean="0"/>
              <a:t>  </a:t>
            </a:r>
            <a:r>
              <a:rPr lang="mr-IN" smtClean="0"/>
              <a:t>”</a:t>
            </a:r>
            <a:r>
              <a:rPr lang="en-GB" smtClean="0"/>
              <a:t>numberOfEyes</a:t>
            </a:r>
            <a:r>
              <a:rPr lang="mr-IN" smtClean="0"/>
              <a:t>": </a:t>
            </a:r>
            <a:r>
              <a:rPr lang="en-GB" smtClean="0"/>
              <a:t>2,</a:t>
            </a:r>
            <a:r>
              <a:rPr lang="mr-IN" smtClean="0"/>
              <a:t/>
            </a:r>
            <a:br>
              <a:rPr lang="mr-IN" smtClean="0"/>
            </a:br>
            <a:r>
              <a:rPr lang="en-GB" smtClean="0"/>
              <a:t>   “address”: {</a:t>
            </a:r>
          </a:p>
          <a:p>
            <a:pPr marL="0" indent="0">
              <a:buFont typeface="Wingdings 3" charset="2"/>
              <a:buNone/>
            </a:pPr>
            <a:r>
              <a:rPr lang="en-GB" smtClean="0"/>
              <a:t>      “line1” : “73 Super Street”,</a:t>
            </a:r>
          </a:p>
          <a:p>
            <a:pPr marL="0" indent="0">
              <a:buFont typeface="Wingdings 3" charset="2"/>
              <a:buNone/>
            </a:pPr>
            <a:r>
              <a:rPr lang="en-GB" smtClean="0"/>
              <a:t>      “town”: “Fleet”,</a:t>
            </a:r>
          </a:p>
          <a:p>
            <a:pPr marL="0" indent="0">
              <a:buFont typeface="Wingdings 3" charset="2"/>
              <a:buNone/>
            </a:pPr>
            <a:r>
              <a:rPr lang="en-GB" smtClean="0"/>
              <a:t>      “postcode”: “GU51 1AA”</a:t>
            </a:r>
          </a:p>
          <a:p>
            <a:pPr marL="0" indent="0">
              <a:buFont typeface="Wingdings 3" charset="2"/>
              <a:buNone/>
            </a:pPr>
            <a:r>
              <a:rPr lang="en-GB" smtClean="0"/>
              <a:t>   }</a:t>
            </a:r>
          </a:p>
          <a:p>
            <a:pPr marL="0" indent="0">
              <a:buFont typeface="Wingdings 3" charset="2"/>
              <a:buNone/>
            </a:pPr>
            <a:r>
              <a:rPr lang="mr-IN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easily manage the versions of dependencies</a:t>
            </a:r>
            <a:endParaRPr lang="en-US" dirty="0"/>
          </a:p>
          <a:p>
            <a:r>
              <a:rPr lang="en-US" dirty="0" smtClean="0"/>
              <a:t>Simplifies build / release process</a:t>
            </a:r>
          </a:p>
          <a:p>
            <a:endParaRPr lang="en-US" dirty="0" smtClean="0"/>
          </a:p>
          <a:p>
            <a:r>
              <a:rPr lang="en-US" dirty="0" smtClean="0"/>
              <a:t>Maven’s Objectives:</a:t>
            </a:r>
          </a:p>
          <a:p>
            <a:pPr lvl="1"/>
            <a:r>
              <a:rPr lang="en-US" dirty="0" smtClean="0"/>
              <a:t>Making the build process easy</a:t>
            </a:r>
          </a:p>
          <a:p>
            <a:pPr lvl="1"/>
            <a:r>
              <a:rPr lang="en-US" dirty="0" smtClean="0"/>
              <a:t>Providing a uniform build system</a:t>
            </a:r>
          </a:p>
          <a:p>
            <a:pPr lvl="1"/>
            <a:r>
              <a:rPr lang="en-US" dirty="0" smtClean="0"/>
              <a:t>Providing quality project information</a:t>
            </a:r>
          </a:p>
          <a:p>
            <a:pPr lvl="1"/>
            <a:r>
              <a:rPr lang="en-US" dirty="0" smtClean="0"/>
              <a:t>Providing guidelines for best practices</a:t>
            </a:r>
          </a:p>
          <a:p>
            <a:pPr lvl="1"/>
            <a:r>
              <a:rPr lang="en-US" dirty="0" smtClean="0"/>
              <a:t>Allowing transparent migration to new features</a:t>
            </a:r>
            <a:endParaRPr lang="en-US" dirty="0"/>
          </a:p>
          <a:p>
            <a:r>
              <a:rPr lang="en-US" dirty="0">
                <a:hlinkClick r:id="rId2"/>
              </a:rPr>
              <a:t>https://maven.apache.org/what-is-</a:t>
            </a:r>
            <a:r>
              <a:rPr lang="en-US" dirty="0" smtClean="0">
                <a:hlinkClick r:id="rId2"/>
              </a:rPr>
              <a:t>maven.html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1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8381</TotalTime>
  <Words>325</Words>
  <Application>Microsoft Macintosh PowerPoint</Application>
  <PresentationFormat>Custom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Everything Java</vt:lpstr>
      <vt:lpstr>Coming up today</vt:lpstr>
      <vt:lpstr>JSON</vt:lpstr>
      <vt:lpstr>JSON</vt:lpstr>
      <vt:lpstr>JSON</vt:lpstr>
      <vt:lpstr>JSON</vt:lpstr>
      <vt:lpstr>JSON</vt:lpstr>
      <vt:lpstr>JSON</vt:lpstr>
      <vt:lpstr>Maven dependencies</vt:lpstr>
      <vt:lpstr>Task 038 – Installing a Maven dependency</vt:lpstr>
      <vt:lpstr>JSON – example (phonebook)</vt:lpstr>
      <vt:lpstr>Task 039 – JSON Safari Park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404</cp:revision>
  <dcterms:created xsi:type="dcterms:W3CDTF">2018-03-07T21:48:54Z</dcterms:created>
  <dcterms:modified xsi:type="dcterms:W3CDTF">2018-10-18T01:25:59Z</dcterms:modified>
</cp:coreProperties>
</file>