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sldIdLst>
    <p:sldId id="256" r:id="rId2"/>
    <p:sldId id="257" r:id="rId3"/>
    <p:sldId id="262" r:id="rId4"/>
    <p:sldId id="258" r:id="rId5"/>
    <p:sldId id="263" r:id="rId6"/>
    <p:sldId id="272" r:id="rId7"/>
    <p:sldId id="274" r:id="rId8"/>
    <p:sldId id="276" r:id="rId9"/>
    <p:sldId id="275" r:id="rId10"/>
    <p:sldId id="282" r:id="rId11"/>
    <p:sldId id="283" r:id="rId12"/>
    <p:sldId id="284" r:id="rId13"/>
    <p:sldId id="285" r:id="rId14"/>
    <p:sldId id="287" r:id="rId15"/>
    <p:sldId id="286" r:id="rId16"/>
    <p:sldId id="288" r:id="rId17"/>
    <p:sldId id="289" r:id="rId18"/>
    <p:sldId id="291" r:id="rId19"/>
    <p:sldId id="29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6"/>
    <p:restoredTop sz="94643"/>
  </p:normalViewPr>
  <p:slideViewPr>
    <p:cSldViewPr snapToGrid="0" snapToObjects="1">
      <p:cViewPr varScale="1">
        <p:scale>
          <a:sx n="155" d="100"/>
          <a:sy n="155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2 – Ifs and loops - Matt weeks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006 - lesson 01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that myInt1=73, myInt2=37, a=false, and b=true write a program that does the following</a:t>
            </a:r>
          </a:p>
          <a:p>
            <a:pPr lvl="1"/>
            <a:r>
              <a:rPr lang="en-US" dirty="0"/>
              <a:t>Output “This class is awesome!” to the console</a:t>
            </a:r>
          </a:p>
          <a:p>
            <a:pPr lvl="1"/>
            <a:r>
              <a:rPr lang="en-US" dirty="0"/>
              <a:t>Output ”My variable is 73!” (using a variable to store the number)</a:t>
            </a:r>
          </a:p>
          <a:p>
            <a:pPr lvl="1"/>
            <a:r>
              <a:rPr lang="en-US" dirty="0"/>
              <a:t>Output “Multiplying my two numbers together equals [value of </a:t>
            </a:r>
            <a:r>
              <a:rPr lang="en-US" dirty="0" err="1"/>
              <a:t>multiplecation</a:t>
            </a:r>
            <a:r>
              <a:rPr lang="en-US" dirty="0"/>
              <a:t>]”</a:t>
            </a:r>
          </a:p>
          <a:p>
            <a:pPr lvl="1"/>
            <a:r>
              <a:rPr lang="en-US" dirty="0"/>
              <a:t>Output “My two </a:t>
            </a:r>
            <a:r>
              <a:rPr lang="en-US" dirty="0" err="1"/>
              <a:t>boolean</a:t>
            </a:r>
            <a:r>
              <a:rPr lang="en-US" dirty="0"/>
              <a:t> variables are a=false and b=true.” (using the variables)</a:t>
            </a:r>
          </a:p>
          <a:p>
            <a:pPr lvl="1"/>
            <a:r>
              <a:rPr lang="en-US" dirty="0"/>
              <a:t>Output “a AND b = [value of a AND b]”</a:t>
            </a:r>
          </a:p>
          <a:p>
            <a:pPr lvl="1"/>
            <a:r>
              <a:rPr lang="en-US" dirty="0"/>
              <a:t>Output “a OR b = [value of a OR b]”</a:t>
            </a:r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are one of the most important concepts in programming, they allow you to change the flow of the program based on it’s state.</a:t>
            </a:r>
          </a:p>
          <a:p>
            <a:r>
              <a:rPr lang="en-US" dirty="0"/>
              <a:t>They depend upon a condition that evaluates to a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marL="0" indent="0">
              <a:buNone/>
            </a:pPr>
            <a:r>
              <a:rPr lang="en-US" dirty="0"/>
              <a:t>	if (condition) {</a:t>
            </a:r>
          </a:p>
          <a:p>
            <a:pPr marL="0" indent="0">
              <a:buNone/>
            </a:pPr>
            <a:r>
              <a:rPr lang="en-US" dirty="0"/>
              <a:t>		// code if condition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// code if condition false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6120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-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multiple if statements joined together</a:t>
            </a:r>
          </a:p>
          <a:p>
            <a:pPr marL="0" indent="0">
              <a:buNone/>
            </a:pPr>
            <a:r>
              <a:rPr lang="en-US" dirty="0"/>
              <a:t>	if (condition) {</a:t>
            </a:r>
          </a:p>
          <a:p>
            <a:pPr marL="0" indent="0">
              <a:buNone/>
            </a:pPr>
            <a:r>
              <a:rPr lang="en-US" dirty="0"/>
              <a:t>		// code if condition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if (condition2) {</a:t>
            </a:r>
          </a:p>
          <a:p>
            <a:pPr marL="0" indent="0">
              <a:buNone/>
            </a:pPr>
            <a:r>
              <a:rPr lang="en-US" dirty="0"/>
              <a:t>		// code if condition2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// code if condition false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21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28DD0-28D0-E246-BDF1-AE49145908FC}"/>
              </a:ext>
            </a:extLst>
          </p:cNvPr>
          <p:cNvSpPr txBox="1">
            <a:spLocks/>
          </p:cNvSpPr>
          <p:nvPr/>
        </p:nvSpPr>
        <p:spPr>
          <a:xfrm>
            <a:off x="677330" y="2160587"/>
            <a:ext cx="8596668" cy="388077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if (condition)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if (condition2)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condition2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if (condition)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else if (condition2)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condition2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007 -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out using if statements on your </a:t>
            </a:r>
            <a:r>
              <a:rPr lang="en-US" dirty="0" err="1"/>
              <a:t>boolean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dirty="0"/>
              <a:t>What is the impact of using two if statements vs an if and an else if statement</a:t>
            </a:r>
          </a:p>
        </p:txBody>
      </p:sp>
    </p:spTree>
    <p:extLst>
      <p:ext uri="{BB962C8B-B14F-4D97-AF65-F5344CB8AC3E}">
        <p14:creationId xmlns:p14="http://schemas.microsoft.com/office/powerpoint/2010/main" val="322825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ways you can compare numbers</a:t>
            </a:r>
          </a:p>
          <a:p>
            <a:pPr lvl="1"/>
            <a:r>
              <a:rPr lang="en-US" dirty="0"/>
              <a:t>a == b</a:t>
            </a:r>
          </a:p>
          <a:p>
            <a:pPr lvl="1"/>
            <a:r>
              <a:rPr lang="en-US" dirty="0"/>
              <a:t>a != b</a:t>
            </a:r>
          </a:p>
          <a:p>
            <a:pPr lvl="1"/>
            <a:r>
              <a:rPr lang="en-US" dirty="0"/>
              <a:t>a &gt;= b</a:t>
            </a:r>
          </a:p>
          <a:p>
            <a:pPr lvl="1"/>
            <a:r>
              <a:rPr lang="en-US" dirty="0"/>
              <a:t>a &lt;= b</a:t>
            </a:r>
          </a:p>
          <a:p>
            <a:pPr lvl="1"/>
            <a:r>
              <a:rPr lang="en-US" dirty="0"/>
              <a:t>a &gt; b</a:t>
            </a:r>
          </a:p>
          <a:p>
            <a:pPr lvl="1"/>
            <a:r>
              <a:rPr lang="en-US" dirty="0"/>
              <a:t>a &lt; b</a:t>
            </a:r>
          </a:p>
        </p:txBody>
      </p:sp>
    </p:spTree>
    <p:extLst>
      <p:ext uri="{BB962C8B-B14F-4D97-AF65-F5344CB8AC3E}">
        <p14:creationId xmlns:p14="http://schemas.microsoft.com/office/powerpoint/2010/main" val="429072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out using if statements on your </a:t>
            </a:r>
            <a:r>
              <a:rPr lang="en-US" dirty="0" err="1"/>
              <a:t>int</a:t>
            </a:r>
            <a:r>
              <a:rPr lang="en-US" dirty="0"/>
              <a:t> variables to create the following conditions:</a:t>
            </a:r>
          </a:p>
          <a:p>
            <a:pPr lvl="1"/>
            <a:r>
              <a:rPr lang="en-US" dirty="0"/>
              <a:t>x is greater than 0</a:t>
            </a:r>
          </a:p>
          <a:p>
            <a:pPr lvl="1"/>
            <a:r>
              <a:rPr lang="en-US" dirty="0"/>
              <a:t>x is less than 10</a:t>
            </a:r>
          </a:p>
          <a:p>
            <a:pPr lvl="1"/>
            <a:r>
              <a:rPr lang="en-US" dirty="0"/>
              <a:t>y is not 6</a:t>
            </a:r>
          </a:p>
          <a:p>
            <a:pPr lvl="1"/>
            <a:r>
              <a:rPr lang="en-US" dirty="0"/>
              <a:t>y is 4</a:t>
            </a:r>
          </a:p>
          <a:p>
            <a:pPr lvl="1"/>
            <a:r>
              <a:rPr lang="en-US" dirty="0"/>
              <a:t>x is greater than y</a:t>
            </a:r>
          </a:p>
          <a:p>
            <a:pPr lvl="1"/>
            <a:r>
              <a:rPr lang="en-US" dirty="0"/>
              <a:t>x is less than or equal to z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008 - if statements</a:t>
            </a:r>
          </a:p>
        </p:txBody>
      </p:sp>
    </p:spTree>
    <p:extLst>
      <p:ext uri="{BB962C8B-B14F-4D97-AF65-F5344CB8AC3E}">
        <p14:creationId xmlns:p14="http://schemas.microsoft.com/office/powerpoint/2010/main" val="71565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strings works differently to comparing primitive types</a:t>
            </a:r>
          </a:p>
          <a:p>
            <a:r>
              <a:rPr lang="en-US" dirty="0"/>
              <a:t>This will be explained later on</a:t>
            </a:r>
          </a:p>
          <a:p>
            <a:endParaRPr lang="en-US" dirty="0"/>
          </a:p>
          <a:p>
            <a:r>
              <a:rPr lang="en-US" dirty="0"/>
              <a:t>For now, to compare strings use:</a:t>
            </a:r>
          </a:p>
          <a:p>
            <a:pPr lvl="1"/>
            <a:r>
              <a:rPr lang="en-US" dirty="0" err="1"/>
              <a:t>myStringOne.equals</a:t>
            </a:r>
            <a:r>
              <a:rPr lang="en-US" dirty="0"/>
              <a:t>(</a:t>
            </a:r>
            <a:r>
              <a:rPr lang="en-US" dirty="0" err="1"/>
              <a:t>mystringTwo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out using if statements on your String variables</a:t>
            </a:r>
          </a:p>
          <a:p>
            <a:endParaRPr lang="en-US" dirty="0"/>
          </a:p>
          <a:p>
            <a:r>
              <a:rPr lang="en-US" dirty="0"/>
              <a:t>You can also just print out the condition statement directly to 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myString.equals</a:t>
            </a:r>
            <a:r>
              <a:rPr lang="en-US" dirty="0"/>
              <a:t>(“test”));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009 -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26085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read from the console you will need to import a new class: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Then in your method you can </a:t>
            </a:r>
          </a:p>
          <a:p>
            <a:pPr marL="0" indent="0">
              <a:buNone/>
            </a:pPr>
            <a:r>
              <a:rPr lang="en-US" dirty="0"/>
              <a:t>	Scanner </a:t>
            </a:r>
            <a:r>
              <a:rPr lang="en-US" dirty="0" err="1"/>
              <a:t>sc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2644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asks the user’s name and then outputs their name:</a:t>
            </a:r>
          </a:p>
          <a:p>
            <a:pPr marL="0" indent="0">
              <a:buNone/>
            </a:pPr>
            <a:r>
              <a:rPr lang="en-US" dirty="0"/>
              <a:t>	“Hello Billy!”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010 - </a:t>
            </a:r>
            <a:r>
              <a:rPr lang="en-US"/>
              <a:t>Hello Billy!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01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Variable comparison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 and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takes in multiple variables from the user and can output the result.</a:t>
            </a:r>
          </a:p>
          <a:p>
            <a:r>
              <a:rPr lang="en-US" dirty="0"/>
              <a:t>It needs to be able to use the 4 basic mathematical operators</a:t>
            </a:r>
          </a:p>
          <a:p>
            <a:endParaRPr lang="en-US" dirty="0"/>
          </a:p>
          <a:p>
            <a:r>
              <a:rPr lang="en-US" dirty="0"/>
              <a:t>Hint: The scanner class has a separate method for getting integers.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011 - Calculator</a:t>
            </a:r>
          </a:p>
        </p:txBody>
      </p:sp>
    </p:spTree>
    <p:extLst>
      <p:ext uri="{BB962C8B-B14F-4D97-AF65-F5344CB8AC3E}">
        <p14:creationId xmlns:p14="http://schemas.microsoft.com/office/powerpoint/2010/main" val="35279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B2A4-AF1A-EF44-89C1-2EF4A32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5922-BA95-0148-A9C4-DB25625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types of comments that you can make: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line comments</a:t>
            </a:r>
          </a:p>
          <a:p>
            <a:pPr marL="0" indent="0">
              <a:buNone/>
            </a:pPr>
            <a:r>
              <a:rPr lang="en-US" dirty="0"/>
              <a:t>	// This is a single line 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 line comments</a:t>
            </a:r>
          </a:p>
          <a:p>
            <a:pPr marL="0" indent="0">
              <a:buNone/>
            </a:pPr>
            <a:r>
              <a:rPr lang="en-US" dirty="0"/>
              <a:t>	/* This is a</a:t>
            </a:r>
          </a:p>
          <a:p>
            <a:pPr marL="0" indent="0">
              <a:buNone/>
            </a:pPr>
            <a:r>
              <a:rPr lang="en-US" dirty="0"/>
              <a:t>	comment using</a:t>
            </a:r>
          </a:p>
          <a:p>
            <a:pPr marL="0" indent="0">
              <a:buNone/>
            </a:pPr>
            <a:r>
              <a:rPr lang="en-US" dirty="0"/>
              <a:t>	multiple lines */</a:t>
            </a:r>
          </a:p>
        </p:txBody>
      </p:sp>
    </p:spTree>
    <p:extLst>
      <p:ext uri="{BB962C8B-B14F-4D97-AF65-F5344CB8AC3E}">
        <p14:creationId xmlns:p14="http://schemas.microsoft.com/office/powerpoint/2010/main" val="27473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example below, the file should be called ” Task001HelloWorld.java”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Task001HelloWorld {</a:t>
            </a:r>
          </a:p>
          <a:p>
            <a:pPr marL="457200" lvl="1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5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9C11-E883-6C4C-96A1-465B51B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D261-1E6D-6141-BF57-C5FDAB25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declare a variable, state the type and name.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myInteger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assign a value to the variable, </a:t>
            </a: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err="1"/>
              <a:t>newValue</a:t>
            </a:r>
            <a:r>
              <a:rPr lang="en-US" dirty="0"/>
              <a:t>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myInteger</a:t>
            </a:r>
            <a:r>
              <a:rPr lang="en-US" dirty="0"/>
              <a:t> = 73;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steps can be combined into one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mySecondInt</a:t>
            </a:r>
            <a:r>
              <a:rPr lang="en-US" dirty="0"/>
              <a:t> = 37;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declare multiple variables of the same type in one line: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firstNumber</a:t>
            </a:r>
            <a:r>
              <a:rPr lang="en-US" dirty="0"/>
              <a:t>, </a:t>
            </a:r>
            <a:r>
              <a:rPr lang="en-US" dirty="0" err="1"/>
              <a:t>secondNumber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87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join multiple strings together using +. For example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“string one “ + ”string two”;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// Outputs on one line:</a:t>
            </a:r>
          </a:p>
          <a:p>
            <a:pPr marL="0" indent="0">
              <a:buNone/>
            </a:pPr>
            <a:r>
              <a:rPr lang="en-US"/>
              <a:t>	// string </a:t>
            </a:r>
            <a:r>
              <a:rPr lang="en-US" dirty="0"/>
              <a:t>one string two</a:t>
            </a:r>
          </a:p>
        </p:txBody>
      </p:sp>
    </p:spTree>
    <p:extLst>
      <p:ext uri="{BB962C8B-B14F-4D97-AF65-F5344CB8AC3E}">
        <p14:creationId xmlns:p14="http://schemas.microsoft.com/office/powerpoint/2010/main" val="390782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operators to manipulate numbers in Java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%</a:t>
            </a:r>
          </a:p>
          <a:p>
            <a:pPr lvl="1"/>
            <a:endParaRPr lang="en-US" dirty="0"/>
          </a:p>
          <a:p>
            <a:r>
              <a:rPr lang="en-US" dirty="0"/>
              <a:t>And you can change them together using brackets	</a:t>
            </a:r>
          </a:p>
          <a:p>
            <a:pPr lvl="1"/>
            <a:r>
              <a:rPr lang="en-US" dirty="0"/>
              <a:t>(var1 * var2) + var3</a:t>
            </a:r>
          </a:p>
        </p:txBody>
      </p:sp>
    </p:spTree>
    <p:extLst>
      <p:ext uri="{BB962C8B-B14F-4D97-AF65-F5344CB8AC3E}">
        <p14:creationId xmlns:p14="http://schemas.microsoft.com/office/powerpoint/2010/main" val="245994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operators that can help keep your code simple.</a:t>
            </a:r>
          </a:p>
          <a:p>
            <a:pPr lvl="1"/>
            <a:r>
              <a:rPr lang="en-US" dirty="0"/>
              <a:t>++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+=5 // or other number</a:t>
            </a:r>
          </a:p>
          <a:p>
            <a:pPr lvl="1"/>
            <a:r>
              <a:rPr lang="en-US" dirty="0"/>
              <a:t>-=5 // or other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BF05-E995-A74A-921D-C564D86A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main Boolean operators that you should know</a:t>
            </a:r>
          </a:p>
          <a:p>
            <a:pPr lvl="1"/>
            <a:r>
              <a:rPr lang="en-US" dirty="0"/>
              <a:t>a &amp;&amp; b // logical AND</a:t>
            </a:r>
          </a:p>
          <a:p>
            <a:pPr lvl="1"/>
            <a:r>
              <a:rPr lang="en-US" dirty="0"/>
              <a:t>a || b // logical OR</a:t>
            </a:r>
          </a:p>
          <a:p>
            <a:pPr lvl="1"/>
            <a:r>
              <a:rPr lang="en-US" dirty="0"/>
              <a:t>a ^ b // exclusive OR</a:t>
            </a:r>
          </a:p>
          <a:p>
            <a:pPr lvl="1"/>
            <a:r>
              <a:rPr lang="en-US" dirty="0"/>
              <a:t>!a // logical NOT</a:t>
            </a:r>
          </a:p>
        </p:txBody>
      </p:sp>
    </p:spTree>
    <p:extLst>
      <p:ext uri="{BB962C8B-B14F-4D97-AF65-F5344CB8AC3E}">
        <p14:creationId xmlns:p14="http://schemas.microsoft.com/office/powerpoint/2010/main" val="425732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2106</TotalTime>
  <Words>626</Words>
  <Application>Microsoft Macintosh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Everything Java</vt:lpstr>
      <vt:lpstr>Coming up today (and the next sessions…)</vt:lpstr>
      <vt:lpstr>Comments</vt:lpstr>
      <vt:lpstr>Simplest program</vt:lpstr>
      <vt:lpstr>Variables</vt:lpstr>
      <vt:lpstr>String concatenation</vt:lpstr>
      <vt:lpstr>Number manipulation</vt:lpstr>
      <vt:lpstr>Number manipulation - continued</vt:lpstr>
      <vt:lpstr>Boolean operators</vt:lpstr>
      <vt:lpstr>Task 006 - lesson 01 refresh</vt:lpstr>
      <vt:lpstr>If statements</vt:lpstr>
      <vt:lpstr>If statements - else if</vt:lpstr>
      <vt:lpstr>Task 007 - if statements</vt:lpstr>
      <vt:lpstr>Number comparison</vt:lpstr>
      <vt:lpstr>Task 008 - if statements</vt:lpstr>
      <vt:lpstr>String comparison</vt:lpstr>
      <vt:lpstr>Task 009 - if statements</vt:lpstr>
      <vt:lpstr>Reading from the console</vt:lpstr>
      <vt:lpstr>Task 010 - Hello Billy!</vt:lpstr>
      <vt:lpstr>Task 011 - Calculator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Matthew Weeks</cp:lastModifiedBy>
  <cp:revision>94</cp:revision>
  <dcterms:created xsi:type="dcterms:W3CDTF">2018-03-07T21:48:54Z</dcterms:created>
  <dcterms:modified xsi:type="dcterms:W3CDTF">2018-03-16T17:16:10Z</dcterms:modified>
</cp:coreProperties>
</file>