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69" r:id="rId3"/>
    <p:sldId id="260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默认节" id="{6EEAC860-7FCA-D047-BAE7-6A05872E8829}">
          <p14:sldIdLst>
            <p14:sldId id="256"/>
            <p14:sldId id="36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7F9FA"/>
    <a:srgbClr val="236499"/>
    <a:srgbClr val="286A9F"/>
    <a:srgbClr val="F38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8" autoAdjust="0"/>
    <p:restoredTop sz="81664" autoAdjust="0"/>
  </p:normalViewPr>
  <p:slideViewPr>
    <p:cSldViewPr snapToGrid="0" snapToObjects="1">
      <p:cViewPr varScale="1">
        <p:scale>
          <a:sx n="42" d="100"/>
          <a:sy n="42" d="100"/>
        </p:scale>
        <p:origin x="-952" y="-104"/>
      </p:cViewPr>
      <p:guideLst>
        <p:guide orient="horz" pos="4320"/>
        <p:guide pos="7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5DCC-1919-6E4E-BBA0-711411FE55EE}" type="datetimeFigureOut">
              <a:rPr kumimoji="1" lang="zh-CN" altLang="en-US" smtClean="0"/>
              <a:pPr/>
              <a:t>17/12/21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4CA0-5AE0-9147-9B3F-61ACB343D6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86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7836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06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indent="-680400">
              <a:defRPr/>
            </a:lvl1pPr>
            <a:lvl2pPr marL="1256400" indent="-644400">
              <a:lnSpc>
                <a:spcPct val="150000"/>
              </a:lnSpc>
              <a:defRPr sz="3600" baseline="0"/>
            </a:lvl2pPr>
            <a:lvl3pPr marL="1868400" indent="-680400">
              <a:buFont typeface="Wingdings" charset="2"/>
              <a:buChar char="ü"/>
              <a:defRPr sz="3200"/>
            </a:lvl3pPr>
          </a:lstStyle>
          <a:p>
            <a:pPr lvl="0"/>
            <a:r>
              <a:rPr kumimoji="1" lang="zh-CN" altLang="en-US" dirty="0" smtClean="0"/>
              <a:t>一级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2"/>
            <a:endParaRPr kumimoji="1" lang="zh-CN" altLang="en-US" dirty="0" smtClean="0"/>
          </a:p>
          <a:p>
            <a:pPr lvl="2"/>
            <a:endParaRPr kumimoji="1"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3064646" y="12816951"/>
            <a:ext cx="452048" cy="415498"/>
          </a:xfrm>
        </p:spPr>
        <p:txBody>
          <a:bodyPr/>
          <a:lstStyle/>
          <a:p>
            <a:fld id="{E94F539D-20DE-4643-B79C-4A2AAC5ABD2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9265" y="596064"/>
            <a:ext cx="21328330" cy="977149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 anchor="b">
            <a:normAutofit/>
          </a:bodyPr>
          <a:lstStyle/>
          <a:p>
            <a:r>
              <a:rPr lang="x-none" altLang="zh-CN" dirty="0" smtClean="0"/>
              <a:t>标题 </a:t>
            </a:r>
            <a:r>
              <a:rPr dirty="0" smtClean="0"/>
              <a:t>Title Text</a:t>
            </a:r>
            <a:endParaRPr dirty="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529265" y="2073275"/>
            <a:ext cx="21328330" cy="10487926"/>
          </a:xfrm>
          <a:prstGeom prst="rect">
            <a:avLst/>
          </a:prstGeom>
          <a:ln w="3175">
            <a:miter lim="400000"/>
          </a:ln>
        </p:spPr>
        <p:txBody>
          <a:bodyPr lIns="36000" tIns="38100" rIns="38100" bIns="38100" numCol="1">
            <a:noAutofit/>
          </a:bodyPr>
          <a:lstStyle>
            <a:lvl2pPr>
              <a:defRPr sz="4000"/>
            </a:lvl2pPr>
            <a:lvl3pPr>
              <a:defRPr sz="3800"/>
            </a:lvl3pPr>
            <a:lvl4pPr>
              <a:defRPr sz="3600"/>
            </a:lvl4pPr>
            <a:lvl5pPr>
              <a:defRPr sz="3400"/>
            </a:lvl5pPr>
          </a:lstStyle>
          <a:p>
            <a:pPr lvl="2"/>
            <a:r>
              <a:rPr lang="en-US" altLang="zh-CN" dirty="0" smtClean="0"/>
              <a:t>Body Level 1</a:t>
            </a:r>
          </a:p>
          <a:p>
            <a:pPr lvl="3"/>
            <a:r>
              <a:rPr lang="en-US" altLang="zh-CN" dirty="0" smtClean="0"/>
              <a:t>Body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4"/>
            <a:r>
              <a:rPr lang="en-US" altLang="zh-CN" dirty="0" smtClean="0"/>
              <a:t>Body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2978485" y="12816951"/>
            <a:ext cx="624370" cy="569387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3200">
                <a:solidFill>
                  <a:srgbClr val="F38F18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1529265" y="1799797"/>
            <a:ext cx="21328330" cy="0"/>
          </a:xfrm>
          <a:prstGeom prst="line">
            <a:avLst/>
          </a:prstGeom>
          <a:noFill/>
          <a:ln w="12700" cap="flat">
            <a:solidFill>
              <a:srgbClr val="F38F18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所有logo（线上RGB）-2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90958" y="900081"/>
            <a:ext cx="1864867" cy="608035"/>
          </a:xfrm>
          <a:prstGeom prst="rect">
            <a:avLst/>
          </a:prstGeom>
          <a:ln w="3175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xmlns:p14="http://schemas.microsoft.com/office/powerpoint/2010/main" spd="med"/>
  <p:hf hdr="0" ftr="0" dt="0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38F18"/>
          </a:solidFill>
          <a:uFillTx/>
          <a:latin typeface="微软雅黑"/>
          <a:ea typeface="微软雅黑"/>
          <a:cs typeface="微软雅黑"/>
          <a:sym typeface="FZLanTingHeiS-L-GB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none" strike="noStrike" cap="none" spc="0" baseline="0">
          <a:ln>
            <a:noFill/>
          </a:ln>
          <a:solidFill>
            <a:srgbClr val="F88719"/>
          </a:solidFill>
          <a:uFillTx/>
          <a:latin typeface="FZLanTingHeiS-L-GB"/>
          <a:ea typeface="FZLanTingHeiS-L-GB"/>
          <a:cs typeface="FZLanTingHeiS-L-GB"/>
          <a:sym typeface="FZLanTingHeiS-L-GB"/>
        </a:defRPr>
      </a:lvl9pPr>
    </p:titleStyle>
    <p:bodyStyle>
      <a:lvl1pPr marL="572400" marR="0" indent="-5715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Wingdings" charset="2"/>
        <a:buChar char="Ø"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1pPr>
      <a:lvl2pPr marL="571500" marR="0" indent="-5715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charset="2"/>
        <a:buChar char="²"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2pPr>
      <a:lvl3pPr marL="392400" marR="0" indent="-680400" algn="l" defTabSz="825500" eaLnBrk="1" fontAlgn="auto" latinLnBrk="0" hangingPunct="1">
        <a:lnSpc>
          <a:spcPct val="150000"/>
        </a:lnSpc>
        <a:spcBef>
          <a:spcPts val="0"/>
        </a:spcBef>
        <a:spcAft>
          <a:spcPts val="0"/>
        </a:spcAft>
        <a:buClrTx/>
        <a:buSzTx/>
        <a:buFont typeface="Wingdings" charset="2"/>
        <a:buChar char="Ø"/>
        <a:tabLst/>
        <a:defRPr sz="44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j-ea"/>
          <a:cs typeface="+mn-cs"/>
          <a:sym typeface="Helvetica Light"/>
        </a:defRPr>
      </a:lvl3pPr>
      <a:lvl4pPr marL="1256400" marR="0" indent="-644400" algn="l" defTabSz="8255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charset="2"/>
        <a:buChar char="²"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4pPr>
      <a:lvl5pPr marL="1897200" marR="0" indent="-637200" algn="l" defTabSz="8255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charset="2"/>
        <a:buChar char="ü"/>
        <a:defRPr sz="3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所有logo（线上RGB）-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59" y="10582327"/>
            <a:ext cx="3454706" cy="1126398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00190" y="2715238"/>
            <a:ext cx="20567410" cy="14311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800" b="1" dirty="0" smtClean="0">
                <a:solidFill>
                  <a:srgbClr val="F38F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800" b="1" dirty="0" smtClean="0">
                <a:solidFill>
                  <a:srgbClr val="F38F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kumimoji="0" lang="zh-CN" altLang="en-US" sz="8800" b="1" i="0" u="none" strike="noStrike" cap="none" spc="0" normalizeH="0" baseline="0" dirty="0">
              <a:ln>
                <a:noFill/>
              </a:ln>
              <a:solidFill>
                <a:srgbClr val="F38F18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</a:t>
            </a:fld>
            <a:endParaRPr lang="uk-UA"/>
          </a:p>
        </p:txBody>
      </p:sp>
      <p:grpSp>
        <p:nvGrpSpPr>
          <p:cNvPr id="5" name="组 4"/>
          <p:cNvGrpSpPr/>
          <p:nvPr/>
        </p:nvGrpSpPr>
        <p:grpSpPr>
          <a:xfrm>
            <a:off x="1995720" y="5881576"/>
            <a:ext cx="8572689" cy="1030651"/>
            <a:chOff x="1995720" y="5784934"/>
            <a:chExt cx="8572689" cy="1030651"/>
          </a:xfrm>
        </p:grpSpPr>
        <p:pic>
          <p:nvPicPr>
            <p:cNvPr id="40" name="xian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0568" y="6766946"/>
              <a:ext cx="8527841" cy="48639"/>
            </a:xfrm>
            <a:prstGeom prst="rect">
              <a:avLst/>
            </a:prstGeom>
            <a:ln w="3175">
              <a:miter lim="400000"/>
              <a:headEnd/>
              <a:tailEnd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946271" y="5784934"/>
              <a:ext cx="4622137" cy="7848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fld id="{93C86417-04C6-6349-9D1E-9DB7132CA7F7}" type="datetime4">
                <a:rPr kumimoji="0" lang="zh-CN" altLang="en-US" sz="4600" b="0" i="0" u="none" strike="noStrike" cap="none" spc="0" normalizeH="0" baseline="0" smtClean="0">
                  <a:ln>
                    <a:noFill/>
                  </a:ln>
                  <a:solidFill>
                    <a:srgbClr val="F38F18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2017年12月21日</a:t>
              </a:fld>
              <a:endPara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F38F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95720" y="5784934"/>
              <a:ext cx="3950552" cy="7848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rgbClr val="F38F18"/>
                  </a:solidFill>
                </a:rPr>
                <a:t>马文涛</a:t>
              </a:r>
              <a:endParaRPr kumimoji="0" lang="zh-CN" altLang="en-US" sz="4600" b="0" i="0" u="none" strike="noStrike" cap="none" spc="0" normalizeH="0" baseline="0" dirty="0">
                <a:ln>
                  <a:noFill/>
                </a:ln>
                <a:solidFill>
                  <a:srgbClr val="F38F18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Tm="1165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39D-20DE-4643-B79C-4A2AAC5ABD26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一级标题</a:t>
            </a:r>
          </a:p>
          <a:p>
            <a:pPr lvl="1"/>
            <a:r>
              <a:rPr kumimoji="1" lang="zh-CN" altLang="en-US" dirty="0" smtClean="0"/>
              <a:t>二级标题</a:t>
            </a:r>
          </a:p>
          <a:p>
            <a:pPr lvl="2"/>
            <a:r>
              <a:rPr kumimoji="1" lang="zh-CN" altLang="en-US" dirty="0" smtClean="0"/>
              <a:t>三级标题</a:t>
            </a:r>
          </a:p>
          <a:p>
            <a:r>
              <a:rPr kumimoji="1" lang="zh-CN" altLang="en-US" dirty="0" smtClean="0"/>
              <a:t>一级标题</a:t>
            </a:r>
          </a:p>
          <a:p>
            <a:pPr lvl="1"/>
            <a:r>
              <a:rPr kumimoji="1" lang="zh-CN" altLang="en-US" dirty="0" smtClean="0"/>
              <a:t>二级标题</a:t>
            </a:r>
          </a:p>
          <a:p>
            <a:pPr lvl="2"/>
            <a:r>
              <a:rPr kumimoji="1" lang="zh-CN" altLang="en-US" dirty="0" smtClean="0"/>
              <a:t>三级标题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2539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所有logo（线上RGB）-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23" y="10396347"/>
            <a:ext cx="1742458" cy="568125"/>
          </a:xfrm>
          <a:prstGeom prst="rect">
            <a:avLst/>
          </a:prstGeom>
          <a:ln w="3175">
            <a:miter lim="400000"/>
            <a:headEnd/>
            <a:tailEnd/>
          </a:ln>
        </p:spPr>
      </p:pic>
      <p:sp>
        <p:nvSpPr>
          <p:cNvPr id="55" name="Shape 55"/>
          <p:cNvSpPr/>
          <p:nvPr/>
        </p:nvSpPr>
        <p:spPr>
          <a:xfrm>
            <a:off x="1433023" y="3113716"/>
            <a:ext cx="9724033" cy="53848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t>THANK</a:t>
            </a:r>
          </a:p>
          <a:p>
            <a:pPr algn="l"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t> YOU</a:t>
            </a:r>
          </a:p>
        </p:txBody>
      </p:sp>
      <p:sp>
        <p:nvSpPr>
          <p:cNvPr id="56" name="Shape 56"/>
          <p:cNvSpPr/>
          <p:nvPr/>
        </p:nvSpPr>
        <p:spPr>
          <a:xfrm>
            <a:off x="2179823" y="11285193"/>
            <a:ext cx="3289301" cy="3937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1800">
                <a:solidFill>
                  <a:srgbClr val="4D4D4D"/>
                </a:solidFill>
              </a:defRPr>
            </a:lvl1pPr>
          </a:lstStyle>
          <a:p>
            <a:r>
              <a:t>北京嘀嘀无限科技发展有限公司</a:t>
            </a:r>
          </a:p>
        </p:txBody>
      </p:sp>
      <p:sp>
        <p:nvSpPr>
          <p:cNvPr id="57" name="Shape 57"/>
          <p:cNvSpPr/>
          <p:nvPr/>
        </p:nvSpPr>
        <p:spPr>
          <a:xfrm>
            <a:off x="2179823" y="11634491"/>
            <a:ext cx="5131131" cy="3937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 algn="l">
              <a:defRPr sz="1800">
                <a:solidFill>
                  <a:srgbClr val="4D4D4D"/>
                </a:solidFill>
              </a:defRPr>
            </a:lvl1pPr>
          </a:lstStyle>
          <a:p>
            <a:r>
              <a:t>北京市海淀区东北旺路8号院尚东·数字山谷B1号楼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  <p:transition xmlns:p14="http://schemas.microsoft.com/office/powerpoint/2010/main" spd="slow" advTm="6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42</Words>
  <Application>Microsoft Macintosh PowerPoint</Application>
  <PresentationFormat>自定义</PresentationFormat>
  <Paragraphs>17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White</vt:lpstr>
      <vt:lpstr>PowerPoint 演示文稿</vt:lpstr>
      <vt:lpstr>大纲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马文涛</dc:creator>
  <cp:keywords/>
  <dc:description/>
  <cp:lastModifiedBy>ma mawentao</cp:lastModifiedBy>
  <cp:revision>1323</cp:revision>
  <dcterms:created xsi:type="dcterms:W3CDTF">2017-09-17T00:01:58Z</dcterms:created>
  <dcterms:modified xsi:type="dcterms:W3CDTF">2017-12-21T03:52:41Z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