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48" r:id="rId1"/>
    <p:sldMasterId id="2147483661" r:id="rId2"/>
    <p:sldMasterId id="2147483663" r:id="rId3"/>
    <p:sldMasterId id="2147483666" r:id="rId4"/>
  </p:sldMasterIdLst>
  <p:notesMasterIdLst>
    <p:notesMasterId r:id="rId13"/>
  </p:notesMasterIdLst>
  <p:handoutMasterIdLst>
    <p:handoutMasterId r:id="rId14"/>
  </p:handoutMasterIdLst>
  <p:sldIdLst>
    <p:sldId id="619" r:id="rId5"/>
    <p:sldId id="641" r:id="rId6"/>
    <p:sldId id="645" r:id="rId7"/>
    <p:sldId id="671" r:id="rId8"/>
    <p:sldId id="649" r:id="rId9"/>
    <p:sldId id="652" r:id="rId10"/>
    <p:sldId id="655" r:id="rId11"/>
    <p:sldId id="670" r:id="rId12"/>
  </p:sldIdLst>
  <p:sldSz cx="9145588" cy="5145088"/>
  <p:notesSz cx="6858000" cy="9144000"/>
  <p:embeddedFontLst>
    <p:embeddedFont>
      <p:font typeface="微软雅黑" panose="020B0503020204020204" pitchFamily="34" charset="-122"/>
      <p:regular r:id="rId15"/>
      <p:bold r:id="rId16"/>
    </p:embeddedFont>
  </p:embeddedFontLst>
  <p:custDataLst>
    <p:tags r:id="rId17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0965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165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5365" algn="l" defTabSz="913765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2565" algn="l" defTabSz="913765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199765" algn="l" defTabSz="913765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6965" algn="l" defTabSz="913765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2" userDrawn="1">
          <p15:clr>
            <a:srgbClr val="A4A3A4"/>
          </p15:clr>
        </p15:guide>
        <p15:guide id="2" pos="2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59">
          <p15:clr>
            <a:srgbClr val="A4A3A4"/>
          </p15:clr>
        </p15:guide>
        <p15:guide id="2" pos="217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A20000"/>
    <a:srgbClr val="8A0000"/>
    <a:srgbClr val="FFFFFF"/>
    <a:srgbClr val="AC0000"/>
    <a:srgbClr val="0547A7"/>
    <a:srgbClr val="777777"/>
    <a:srgbClr val="0282D0"/>
    <a:srgbClr val="0067B4"/>
    <a:srgbClr val="009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38" autoAdjust="0"/>
    <p:restoredTop sz="97747" autoAdjust="0"/>
  </p:normalViewPr>
  <p:slideViewPr>
    <p:cSldViewPr showGuides="1">
      <p:cViewPr varScale="1">
        <p:scale>
          <a:sx n="140" d="100"/>
          <a:sy n="140" d="100"/>
        </p:scale>
        <p:origin x="124" y="88"/>
      </p:cViewPr>
      <p:guideLst>
        <p:guide orient="horz" pos="2302"/>
        <p:guide pos="2679"/>
      </p:guideLst>
    </p:cSldViewPr>
  </p:slid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06" y="-102"/>
      </p:cViewPr>
      <p:guideLst>
        <p:guide orient="horz" pos="2759"/>
        <p:guide pos="217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F06A6-C76E-4613-9D4A-F774CCB060B7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42805-9F79-4236-86D3-43973FCD7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="0"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280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80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280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ea typeface="宋体" panose="02010600030101010101" pitchFamily="2" charset="-122"/>
              </a:defRPr>
            </a:lvl1pPr>
          </a:lstStyle>
          <a:p>
            <a:fld id="{20DEAE63-D6C4-437F-B8DA-DA689F991AA7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0965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165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53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亮亮图文旗舰店</a:t>
            </a:r>
            <a:r>
              <a:rPr lang="en-US" altLang="zh-CN" dirty="0"/>
              <a:t>https://liangliangtuwen.tmall.com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19" y="457342"/>
            <a:ext cx="7773750" cy="3201388"/>
          </a:xfrm>
          <a:prstGeom prst="rect">
            <a:avLst/>
          </a:prstGeom>
        </p:spPr>
        <p:txBody>
          <a:bodyPr lIns="91410" tIns="45704" rIns="91410" bIns="45704"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40" y="3715897"/>
            <a:ext cx="6401912" cy="914682"/>
          </a:xfrm>
          <a:prstGeom prst="rect">
            <a:avLst/>
          </a:prstGeom>
        </p:spPr>
        <p:txBody>
          <a:bodyPr lIns="91410" tIns="45704" rIns="91410" bIns="45704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4453" y="4768736"/>
            <a:ext cx="2086337" cy="273928"/>
          </a:xfrm>
          <a:prstGeom prst="rect">
            <a:avLst/>
          </a:prstGeom>
        </p:spPr>
        <p:txBody>
          <a:bodyPr lIns="91410" tIns="45704" rIns="91410" bIns="45704"/>
          <a:lstStyle/>
          <a:p>
            <a:pPr eaLnBrk="1" latinLnBrk="0" hangingPunct="1"/>
            <a:fld id="{544213AF-26F6-41FA-8D85-E2C5388D6E58}" type="datetimeFigureOut">
              <a:rPr lang="en-US" smtClean="0"/>
              <a:t>4/26/2024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44764" y="4768736"/>
            <a:ext cx="562073" cy="273928"/>
          </a:xfrm>
          <a:prstGeom prst="rect">
            <a:avLst/>
          </a:prstGeom>
        </p:spPr>
        <p:txBody>
          <a:bodyPr lIns="91410" tIns="45704" rIns="91410" bIns="45704"/>
          <a:lstStyle/>
          <a:p>
            <a:pPr eaLnBrk="1" latinLnBrk="0" hangingPunct="1"/>
            <a:fld id="{D5BBC35B-A44B-4119-B8DA-DE9E3DFADA20}" type="slidenum">
              <a:rPr kumimoji="0" lang="en-US" smtClean="0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280" y="4768736"/>
            <a:ext cx="2848470" cy="273928"/>
          </a:xfrm>
          <a:prstGeom prst="rect">
            <a:avLst/>
          </a:prstGeom>
        </p:spPr>
        <p:txBody>
          <a:bodyPr lIns="91410" tIns="45704" rIns="91410" bIns="45704"/>
          <a:lstStyle/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</p:spTree>
  </p:cSld>
  <p:clrMapOvr>
    <a:masterClrMapping/>
  </p:clrMapOvr>
  <p:transition spd="slow">
    <p:cover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83" y="4"/>
            <a:ext cx="8231029" cy="1200521"/>
          </a:xfrm>
          <a:prstGeom prst="rect">
            <a:avLst/>
          </a:prstGeom>
        </p:spPr>
        <p:txBody>
          <a:bodyPr lIns="91410" tIns="45704" rIns="91410" bIns="45704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83" y="1200521"/>
            <a:ext cx="8231029" cy="3395520"/>
          </a:xfrm>
          <a:prstGeom prst="rect">
            <a:avLst/>
          </a:prstGeom>
        </p:spPr>
        <p:txBody>
          <a:bodyPr vert="eaVert" lIns="91410" tIns="45704" rIns="91410" bIns="45704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4453" y="4768736"/>
            <a:ext cx="2086337" cy="273928"/>
          </a:xfrm>
          <a:prstGeom prst="rect">
            <a:avLst/>
          </a:prstGeom>
        </p:spPr>
        <p:txBody>
          <a:bodyPr lIns="91410" tIns="45704" rIns="91410" bIns="45704"/>
          <a:lstStyle/>
          <a:p>
            <a:pPr eaLnBrk="1" latinLnBrk="0" hangingPunct="1"/>
            <a:fld id="{544213AF-26F6-41FA-8D85-E2C5388D6E58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280" y="4768736"/>
            <a:ext cx="2848470" cy="273928"/>
          </a:xfrm>
          <a:prstGeom prst="rect">
            <a:avLst/>
          </a:prstGeom>
        </p:spPr>
        <p:txBody>
          <a:bodyPr lIns="91410" tIns="45704" rIns="91410" bIns="45704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4764" y="4768736"/>
            <a:ext cx="562073" cy="273928"/>
          </a:xfrm>
          <a:prstGeom prst="rect">
            <a:avLst/>
          </a:prstGeom>
        </p:spPr>
        <p:txBody>
          <a:bodyPr lIns="91410" tIns="45704" rIns="91410" bIns="45704"/>
          <a:lstStyle/>
          <a:p>
            <a:pPr eaLnBrk="1" latinLnBrk="0" hangingPunct="1"/>
            <a:fld id="{D5BBC35B-A44B-4119-B8DA-DE9E3DFADA2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transition spd="slow">
    <p:cover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551" y="206046"/>
            <a:ext cx="2057757" cy="4389999"/>
          </a:xfrm>
          <a:prstGeom prst="rect">
            <a:avLst/>
          </a:prstGeom>
        </p:spPr>
        <p:txBody>
          <a:bodyPr vert="eaVert" lIns="91410" tIns="45704" rIns="91410" bIns="45704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84" y="206046"/>
            <a:ext cx="6020845" cy="4389999"/>
          </a:xfrm>
          <a:prstGeom prst="rect">
            <a:avLst/>
          </a:prstGeom>
        </p:spPr>
        <p:txBody>
          <a:bodyPr vert="eaVert" lIns="91410" tIns="45704" rIns="91410" bIns="45704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4453" y="4768736"/>
            <a:ext cx="2086337" cy="273928"/>
          </a:xfrm>
          <a:prstGeom prst="rect">
            <a:avLst/>
          </a:prstGeom>
        </p:spPr>
        <p:txBody>
          <a:bodyPr lIns="91410" tIns="45704" rIns="91410" bIns="45704"/>
          <a:lstStyle/>
          <a:p>
            <a:pPr eaLnBrk="1" latinLnBrk="0" hangingPunct="1"/>
            <a:fld id="{544213AF-26F6-41FA-8D85-E2C5388D6E58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280" y="4768736"/>
            <a:ext cx="2848470" cy="273928"/>
          </a:xfrm>
          <a:prstGeom prst="rect">
            <a:avLst/>
          </a:prstGeom>
        </p:spPr>
        <p:txBody>
          <a:bodyPr lIns="91410" tIns="45704" rIns="91410" bIns="45704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4764" y="4768736"/>
            <a:ext cx="562073" cy="273928"/>
          </a:xfrm>
          <a:prstGeom prst="rect">
            <a:avLst/>
          </a:prstGeom>
        </p:spPr>
        <p:txBody>
          <a:bodyPr lIns="91410" tIns="45704" rIns="91410" bIns="45704"/>
          <a:lstStyle/>
          <a:p>
            <a:pPr eaLnBrk="1" latinLnBrk="0" hangingPunct="1"/>
            <a:fld id="{D5BBC35B-A44B-4119-B8DA-DE9E3DFADA2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transition spd="slow">
    <p:cover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3519494" y="250167"/>
            <a:ext cx="2106600" cy="432181"/>
            <a:chOff x="406574" y="333450"/>
            <a:chExt cx="2808312" cy="576064"/>
          </a:xfrm>
        </p:grpSpPr>
        <p:sp>
          <p:nvSpPr>
            <p:cNvPr id="2" name="圆角矩形 1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400" b="0">
                <a:solidFill>
                  <a:prstClr val="white"/>
                </a:solidFill>
              </a:endParaRPr>
            </a:p>
          </p:txBody>
        </p:sp>
        <p:sp>
          <p:nvSpPr>
            <p:cNvPr id="3" name="TextBox 2"/>
            <p:cNvSpPr txBox="1"/>
            <p:nvPr userDrawn="1"/>
          </p:nvSpPr>
          <p:spPr>
            <a:xfrm>
              <a:off x="563500" y="442760"/>
              <a:ext cx="2554102" cy="430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685165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500" b="0" dirty="0">
                  <a:solidFill>
                    <a:srgbClr val="4BACC6"/>
                  </a:solidFill>
                  <a:latin typeface="方正准圆简体" panose="02010601030101010101" pitchFamily="2" charset="-122"/>
                  <a:ea typeface="方正准圆简体" panose="02010601030101010101" pitchFamily="2" charset="-122"/>
                </a:rPr>
                <a:t>时尚微立体图表合集</a:t>
              </a:r>
            </a:p>
          </p:txBody>
        </p:sp>
      </p:grpSp>
      <p:cxnSp>
        <p:nvCxnSpPr>
          <p:cNvPr id="6" name="直接连接符 5"/>
          <p:cNvCxnSpPr/>
          <p:nvPr userDrawn="1"/>
        </p:nvCxnSpPr>
        <p:spPr>
          <a:xfrm flipH="1">
            <a:off x="-95267" y="466255"/>
            <a:ext cx="358202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 flipH="1">
            <a:off x="5630253" y="466255"/>
            <a:ext cx="358202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0"/>
    </mc:Choice>
    <mc:Fallback xmlns="">
      <p:transition advTm="0"/>
    </mc:Fallback>
  </mc:AlternateContent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3519494" y="250166"/>
            <a:ext cx="2106600" cy="432181"/>
            <a:chOff x="406574" y="333450"/>
            <a:chExt cx="2808312" cy="576064"/>
          </a:xfrm>
        </p:grpSpPr>
        <p:sp>
          <p:nvSpPr>
            <p:cNvPr id="2" name="圆角矩形 1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400" b="0">
                <a:solidFill>
                  <a:prstClr val="white"/>
                </a:solidFill>
              </a:endParaRPr>
            </a:p>
          </p:txBody>
        </p:sp>
        <p:sp>
          <p:nvSpPr>
            <p:cNvPr id="3" name="TextBox 2"/>
            <p:cNvSpPr txBox="1"/>
            <p:nvPr userDrawn="1"/>
          </p:nvSpPr>
          <p:spPr>
            <a:xfrm>
              <a:off x="563500" y="442760"/>
              <a:ext cx="2554102" cy="430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500" b="0" dirty="0">
                  <a:solidFill>
                    <a:srgbClr val="4BACC6"/>
                  </a:solidFill>
                  <a:latin typeface="方正准圆简体" panose="02010601030101010101" pitchFamily="2" charset="-122"/>
                  <a:ea typeface="方正准圆简体" panose="02010601030101010101" pitchFamily="2" charset="-122"/>
                </a:rPr>
                <a:t>时尚微立体图表合集</a:t>
              </a:r>
            </a:p>
          </p:txBody>
        </p:sp>
      </p:grpSp>
      <p:cxnSp>
        <p:nvCxnSpPr>
          <p:cNvPr id="6" name="直接连接符 5"/>
          <p:cNvCxnSpPr/>
          <p:nvPr userDrawn="1"/>
        </p:nvCxnSpPr>
        <p:spPr>
          <a:xfrm flipH="1">
            <a:off x="-95267" y="466255"/>
            <a:ext cx="358202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 flipH="1">
            <a:off x="5630253" y="466255"/>
            <a:ext cx="358202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0"/>
    </mc:Choice>
    <mc:Fallback xmlns="">
      <p:transition advTm="0"/>
    </mc:Fallback>
  </mc:AlternateContent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3519494" y="250166"/>
            <a:ext cx="2106600" cy="432181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400" b="0">
                <a:solidFill>
                  <a:prstClr val="white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0"/>
              <a:ext cx="2554102" cy="430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500" b="0" dirty="0">
                  <a:solidFill>
                    <a:srgbClr val="4BACC6"/>
                  </a:solidFill>
                  <a:latin typeface="方正准圆简体" panose="02010601030101010101" pitchFamily="2" charset="-122"/>
                  <a:ea typeface="方正准圆简体" panose="02010601030101010101" pitchFamily="2" charset="-122"/>
                </a:rPr>
                <a:t>时尚微立体图表合集</a:t>
              </a: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95267" y="466255"/>
            <a:ext cx="358202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5630253" y="466255"/>
            <a:ext cx="358202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3519494" y="250165"/>
            <a:ext cx="2106600" cy="432181"/>
            <a:chOff x="406574" y="333450"/>
            <a:chExt cx="2808312" cy="576064"/>
          </a:xfrm>
        </p:grpSpPr>
        <p:sp>
          <p:nvSpPr>
            <p:cNvPr id="2" name="圆角矩形 1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400" b="0">
                <a:solidFill>
                  <a:prstClr val="white"/>
                </a:solidFill>
              </a:endParaRPr>
            </a:p>
          </p:txBody>
        </p:sp>
        <p:sp>
          <p:nvSpPr>
            <p:cNvPr id="3" name="TextBox 2"/>
            <p:cNvSpPr txBox="1"/>
            <p:nvPr userDrawn="1"/>
          </p:nvSpPr>
          <p:spPr>
            <a:xfrm>
              <a:off x="563500" y="442760"/>
              <a:ext cx="2554102" cy="430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500" b="0" dirty="0">
                  <a:solidFill>
                    <a:srgbClr val="4BACC6"/>
                  </a:solidFill>
                  <a:latin typeface="方正准圆简体" panose="02010601030101010101" pitchFamily="2" charset="-122"/>
                  <a:ea typeface="方正准圆简体" panose="02010601030101010101" pitchFamily="2" charset="-122"/>
                </a:rPr>
                <a:t>时尚微立体图表合集</a:t>
              </a:r>
            </a:p>
          </p:txBody>
        </p:sp>
      </p:grpSp>
      <p:cxnSp>
        <p:nvCxnSpPr>
          <p:cNvPr id="6" name="直接连接符 5"/>
          <p:cNvCxnSpPr/>
          <p:nvPr userDrawn="1"/>
        </p:nvCxnSpPr>
        <p:spPr>
          <a:xfrm flipH="1">
            <a:off x="-95267" y="466255"/>
            <a:ext cx="358202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 flipH="1">
            <a:off x="5630253" y="466255"/>
            <a:ext cx="358202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0"/>
    </mc:Choice>
    <mc:Fallback xmlns="">
      <p:transition advTm="0"/>
    </mc:Fallback>
  </mc:AlternateContent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83" y="4"/>
            <a:ext cx="8231029" cy="1200521"/>
          </a:xfrm>
          <a:prstGeom prst="rect">
            <a:avLst/>
          </a:prstGeom>
        </p:spPr>
        <p:txBody>
          <a:bodyPr lIns="91410" tIns="45704" rIns="91410" bIns="45704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83" y="1200521"/>
            <a:ext cx="8231029" cy="3395520"/>
          </a:xfrm>
          <a:prstGeom prst="rect">
            <a:avLst/>
          </a:prstGeom>
        </p:spPr>
        <p:txBody>
          <a:bodyPr lIns="91410" tIns="45704" rIns="91410" bIns="45704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4453" y="4768736"/>
            <a:ext cx="2086337" cy="273928"/>
          </a:xfrm>
          <a:prstGeom prst="rect">
            <a:avLst/>
          </a:prstGeom>
        </p:spPr>
        <p:txBody>
          <a:bodyPr lIns="91410" tIns="45704" rIns="91410" bIns="45704"/>
          <a:lstStyle/>
          <a:p>
            <a:pPr eaLnBrk="1" latinLnBrk="0" hangingPunct="1"/>
            <a:fld id="{544213AF-26F6-41FA-8D85-E2C5388D6E58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280" y="4768736"/>
            <a:ext cx="2848470" cy="273928"/>
          </a:xfrm>
          <a:prstGeom prst="rect">
            <a:avLst/>
          </a:prstGeom>
        </p:spPr>
        <p:txBody>
          <a:bodyPr lIns="91410" tIns="45704" rIns="91410" bIns="45704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4764" y="4768736"/>
            <a:ext cx="562073" cy="273928"/>
          </a:xfrm>
          <a:prstGeom prst="rect">
            <a:avLst/>
          </a:prstGeom>
        </p:spPr>
        <p:txBody>
          <a:bodyPr lIns="91410" tIns="45704" rIns="91410" bIns="45704"/>
          <a:lstStyle/>
          <a:p>
            <a:pPr eaLnBrk="1" latinLnBrk="0" hangingPunct="1"/>
            <a:fld id="{D5BBC35B-A44B-4119-B8DA-DE9E3DFADA2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transition spd="slow">
    <p:cover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8" y="1029018"/>
            <a:ext cx="7773750" cy="1879386"/>
          </a:xfrm>
          <a:prstGeom prst="rect">
            <a:avLst/>
          </a:prstGeom>
        </p:spPr>
        <p:txBody>
          <a:bodyPr lIns="91410" tIns="45704" rIns="91410" bIns="45704" anchor="b"/>
          <a:lstStyle>
            <a:lvl1pPr algn="ctr" defTabSz="91376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8" y="3052517"/>
            <a:ext cx="7773750" cy="849177"/>
          </a:xfrm>
          <a:prstGeom prst="rect">
            <a:avLst/>
          </a:prstGeom>
        </p:spPr>
        <p:txBody>
          <a:bodyPr lIns="91410" tIns="45704" rIns="91410" bIns="45704"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4453" y="4768736"/>
            <a:ext cx="2086337" cy="273928"/>
          </a:xfrm>
          <a:prstGeom prst="rect">
            <a:avLst/>
          </a:prstGeom>
        </p:spPr>
        <p:txBody>
          <a:bodyPr lIns="91410" tIns="45704" rIns="91410" bIns="45704"/>
          <a:lstStyle/>
          <a:p>
            <a:pPr eaLnBrk="1" latinLnBrk="0" hangingPunct="1"/>
            <a:fld id="{544213AF-26F6-41FA-8D85-E2C5388D6E58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280" y="4768736"/>
            <a:ext cx="2848470" cy="273928"/>
          </a:xfrm>
          <a:prstGeom prst="rect">
            <a:avLst/>
          </a:prstGeom>
        </p:spPr>
        <p:txBody>
          <a:bodyPr lIns="91410" tIns="45704" rIns="91410" bIns="45704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4764" y="4768736"/>
            <a:ext cx="562073" cy="273928"/>
          </a:xfrm>
          <a:prstGeom prst="rect">
            <a:avLst/>
          </a:prstGeom>
        </p:spPr>
        <p:txBody>
          <a:bodyPr lIns="91410" tIns="45704" rIns="91410" bIns="45704"/>
          <a:lstStyle/>
          <a:p>
            <a:pPr eaLnBrk="1" latinLnBrk="0" hangingPunct="1"/>
            <a:fld id="{D5BBC35B-A44B-4119-B8DA-DE9E3DFADA2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7" name="Oval 6"/>
          <p:cNvSpPr/>
          <p:nvPr/>
        </p:nvSpPr>
        <p:spPr>
          <a:xfrm>
            <a:off x="4496583" y="2944134"/>
            <a:ext cx="84787" cy="6359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6641" y="2944134"/>
            <a:ext cx="84787" cy="6359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7478" y="2944134"/>
            <a:ext cx="84787" cy="6359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over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83" y="4"/>
            <a:ext cx="8231029" cy="1200521"/>
          </a:xfrm>
          <a:prstGeom prst="rect">
            <a:avLst/>
          </a:prstGeom>
        </p:spPr>
        <p:txBody>
          <a:bodyPr lIns="91410" tIns="45704" rIns="91410" bIns="45704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007" y="1200521"/>
            <a:ext cx="4039301" cy="3395520"/>
          </a:xfrm>
          <a:prstGeom prst="rect">
            <a:avLst/>
          </a:prstGeom>
        </p:spPr>
        <p:txBody>
          <a:bodyPr lIns="91410" tIns="45704" rIns="91410" bIns="45704"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4453" y="4768736"/>
            <a:ext cx="2086337" cy="273928"/>
          </a:xfrm>
          <a:prstGeom prst="rect">
            <a:avLst/>
          </a:prstGeom>
        </p:spPr>
        <p:txBody>
          <a:bodyPr lIns="91410" tIns="45704" rIns="91410" bIns="45704"/>
          <a:lstStyle/>
          <a:p>
            <a:pPr eaLnBrk="1" latinLnBrk="0" hangingPunct="1"/>
            <a:fld id="{544213AF-26F6-41FA-8D85-E2C5388D6E58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280" y="4768736"/>
            <a:ext cx="2848470" cy="273928"/>
          </a:xfrm>
          <a:prstGeom prst="rect">
            <a:avLst/>
          </a:prstGeom>
        </p:spPr>
        <p:txBody>
          <a:bodyPr lIns="91410" tIns="45704" rIns="91410" bIns="45704"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4764" y="4768736"/>
            <a:ext cx="562073" cy="273928"/>
          </a:xfrm>
          <a:prstGeom prst="rect">
            <a:avLst/>
          </a:prstGeom>
        </p:spPr>
        <p:txBody>
          <a:bodyPr lIns="91410" tIns="45704" rIns="91410" bIns="45704"/>
          <a:lstStyle/>
          <a:p>
            <a:pPr eaLnBrk="1" latinLnBrk="0" hangingPunct="1"/>
            <a:fld id="{D5BBC35B-A44B-4119-B8DA-DE9E3DFADA2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823" y="1200521"/>
            <a:ext cx="4042350" cy="3395758"/>
          </a:xfrm>
          <a:prstGeom prst="rect">
            <a:avLst/>
          </a:prstGeom>
        </p:spPr>
        <p:txBody>
          <a:bodyPr lIns="91410" tIns="45704" rIns="91410" bIns="45704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  <p:transition spd="slow">
    <p:cover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83" y="4"/>
            <a:ext cx="8231029" cy="1200521"/>
          </a:xfrm>
          <a:prstGeom prst="rect">
            <a:avLst/>
          </a:prstGeom>
        </p:spPr>
        <p:txBody>
          <a:bodyPr lIns="91410" tIns="45704" rIns="91410" bIns="45704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79" y="1200524"/>
            <a:ext cx="4040890" cy="457341"/>
          </a:xfrm>
          <a:prstGeom prst="rect">
            <a:avLst/>
          </a:prstGeom>
        </p:spPr>
        <p:txBody>
          <a:bodyPr lIns="91410" tIns="45704" rIns="91410" bIns="45704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9010" y="1200524"/>
            <a:ext cx="4042477" cy="457341"/>
          </a:xfrm>
          <a:prstGeom prst="rect">
            <a:avLst/>
          </a:prstGeom>
        </p:spPr>
        <p:txBody>
          <a:bodyPr lIns="91410" tIns="45704" rIns="91410" bIns="45704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4453" y="4768736"/>
            <a:ext cx="2086337" cy="273928"/>
          </a:xfrm>
          <a:prstGeom prst="rect">
            <a:avLst/>
          </a:prstGeom>
        </p:spPr>
        <p:txBody>
          <a:bodyPr lIns="91410" tIns="45704" rIns="91410" bIns="45704"/>
          <a:lstStyle/>
          <a:p>
            <a:pPr eaLnBrk="1" latinLnBrk="0" hangingPunct="1"/>
            <a:fld id="{544213AF-26F6-41FA-8D85-E2C5388D6E58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280" y="4768736"/>
            <a:ext cx="2848470" cy="273928"/>
          </a:xfrm>
          <a:prstGeom prst="rect">
            <a:avLst/>
          </a:prstGeom>
        </p:spPr>
        <p:txBody>
          <a:bodyPr lIns="91410" tIns="45704" rIns="91410" bIns="45704"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4764" y="4768736"/>
            <a:ext cx="562073" cy="273928"/>
          </a:xfrm>
          <a:prstGeom prst="rect">
            <a:avLst/>
          </a:prstGeom>
        </p:spPr>
        <p:txBody>
          <a:bodyPr lIns="91410" tIns="45704" rIns="91410" bIns="45704"/>
          <a:lstStyle/>
          <a:p>
            <a:pPr eaLnBrk="1" latinLnBrk="0" hangingPunct="1"/>
            <a:fld id="{D5BBC35B-A44B-4119-B8DA-DE9E3DFADA2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79" y="1660149"/>
            <a:ext cx="4042350" cy="2936130"/>
          </a:xfrm>
          <a:prstGeom prst="rect">
            <a:avLst/>
          </a:prstGeom>
        </p:spPr>
        <p:txBody>
          <a:bodyPr lIns="91410" tIns="45704" rIns="91410" bIns="45704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3395" y="1660150"/>
            <a:ext cx="4042350" cy="2935796"/>
          </a:xfrm>
          <a:prstGeom prst="rect">
            <a:avLst/>
          </a:prstGeom>
        </p:spPr>
        <p:txBody>
          <a:bodyPr lIns="91410" tIns="45704" rIns="91410" bIns="45704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  <p:transition spd="slow">
    <p:cover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83" y="4"/>
            <a:ext cx="8231029" cy="1200521"/>
          </a:xfrm>
          <a:prstGeom prst="rect">
            <a:avLst/>
          </a:prstGeom>
        </p:spPr>
        <p:txBody>
          <a:bodyPr lIns="91410" tIns="45704" rIns="91410" bIns="45704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64453" y="4768736"/>
            <a:ext cx="2086337" cy="273928"/>
          </a:xfrm>
          <a:prstGeom prst="rect">
            <a:avLst/>
          </a:prstGeom>
        </p:spPr>
        <p:txBody>
          <a:bodyPr lIns="91410" tIns="45704" rIns="91410" bIns="45704"/>
          <a:lstStyle/>
          <a:p>
            <a:pPr eaLnBrk="1" latinLnBrk="0" hangingPunct="1"/>
            <a:fld id="{544213AF-26F6-41FA-8D85-E2C5388D6E58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280" y="4768736"/>
            <a:ext cx="2848470" cy="273928"/>
          </a:xfrm>
          <a:prstGeom prst="rect">
            <a:avLst/>
          </a:prstGeom>
        </p:spPr>
        <p:txBody>
          <a:bodyPr lIns="91410" tIns="45704" rIns="91410" bIns="45704"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4764" y="4768736"/>
            <a:ext cx="562073" cy="273928"/>
          </a:xfrm>
          <a:prstGeom prst="rect">
            <a:avLst/>
          </a:prstGeom>
        </p:spPr>
        <p:txBody>
          <a:bodyPr lIns="91410" tIns="45704" rIns="91410" bIns="45704"/>
          <a:lstStyle/>
          <a:p>
            <a:pPr eaLnBrk="1" latinLnBrk="0" hangingPunct="1"/>
            <a:fld id="{D5BBC35B-A44B-4119-B8DA-DE9E3DFADA2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transition spd="slow">
    <p:cover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8907"/>
            <a:ext cx="9144000" cy="514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116" y="200087"/>
            <a:ext cx="3008835" cy="1572110"/>
          </a:xfrm>
          <a:prstGeom prst="rect">
            <a:avLst/>
          </a:prstGeom>
        </p:spPr>
        <p:txBody>
          <a:bodyPr lIns="91410" tIns="45704" rIns="91410" bIns="45704"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266" y="204851"/>
            <a:ext cx="4996731" cy="4391190"/>
          </a:xfrm>
          <a:prstGeom prst="rect">
            <a:avLst/>
          </a:prstGeom>
        </p:spPr>
        <p:txBody>
          <a:bodyPr lIns="91410" tIns="45704" rIns="91410" bIns="45704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8116" y="1829365"/>
            <a:ext cx="3008835" cy="2766676"/>
          </a:xfrm>
          <a:prstGeom prst="rect">
            <a:avLst/>
          </a:prstGeom>
        </p:spPr>
        <p:txBody>
          <a:bodyPr lIns="91410" tIns="45704" rIns="91410" bIns="45704"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4453" y="4768736"/>
            <a:ext cx="2086337" cy="273928"/>
          </a:xfrm>
          <a:prstGeom prst="rect">
            <a:avLst/>
          </a:prstGeom>
        </p:spPr>
        <p:txBody>
          <a:bodyPr lIns="91410" tIns="45704" rIns="91410" bIns="45704"/>
          <a:lstStyle/>
          <a:p>
            <a:pPr eaLnBrk="1" latinLnBrk="0" hangingPunct="1"/>
            <a:fld id="{544213AF-26F6-41FA-8D85-E2C5388D6E58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280" y="4768736"/>
            <a:ext cx="2848470" cy="273928"/>
          </a:xfrm>
          <a:prstGeom prst="rect">
            <a:avLst/>
          </a:prstGeom>
        </p:spPr>
        <p:txBody>
          <a:bodyPr lIns="91410" tIns="45704" rIns="91410" bIns="45704"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4764" y="4768736"/>
            <a:ext cx="562073" cy="273928"/>
          </a:xfrm>
          <a:prstGeom prst="rect">
            <a:avLst/>
          </a:prstGeom>
        </p:spPr>
        <p:txBody>
          <a:bodyPr lIns="91410" tIns="45704" rIns="91410" bIns="45704"/>
          <a:lstStyle/>
          <a:p>
            <a:pPr eaLnBrk="1" latinLnBrk="0" hangingPunct="1"/>
            <a:fld id="{D5BBC35B-A44B-4119-B8DA-DE9E3DFADA2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transition spd="slow">
    <p:cover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868" y="171503"/>
            <a:ext cx="5712816" cy="671720"/>
          </a:xfrm>
          <a:prstGeom prst="rect">
            <a:avLst/>
          </a:prstGeom>
        </p:spPr>
        <p:txBody>
          <a:bodyPr lIns="91410" tIns="45704" rIns="91410" bIns="45704"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392" y="857516"/>
            <a:ext cx="6055775" cy="3406834"/>
          </a:xfrm>
          <a:prstGeom prst="rect">
            <a:avLst/>
          </a:prstGeo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lIns="91410" tIns="45704" rIns="91410" bIns="45704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868" y="4359033"/>
            <a:ext cx="5712816" cy="400174"/>
          </a:xfrm>
          <a:prstGeom prst="rect">
            <a:avLst/>
          </a:prstGeom>
        </p:spPr>
        <p:txBody>
          <a:bodyPr lIns="91410" tIns="45704" rIns="91410" bIns="45704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4453" y="4768736"/>
            <a:ext cx="2086337" cy="273928"/>
          </a:xfrm>
          <a:prstGeom prst="rect">
            <a:avLst/>
          </a:prstGeom>
        </p:spPr>
        <p:txBody>
          <a:bodyPr lIns="91410" tIns="45704" rIns="91410" bIns="45704"/>
          <a:lstStyle/>
          <a:p>
            <a:pPr eaLnBrk="1" latinLnBrk="0" hangingPunct="1"/>
            <a:fld id="{544213AF-26F6-41FA-8D85-E2C5388D6E58}" type="datetimeFigureOut">
              <a:rPr lang="en-US" smtClean="0"/>
              <a:t>4/26/2024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280" y="4768736"/>
            <a:ext cx="2848470" cy="273928"/>
          </a:xfrm>
          <a:prstGeom prst="rect">
            <a:avLst/>
          </a:prstGeom>
        </p:spPr>
        <p:txBody>
          <a:bodyPr lIns="91410" tIns="45704" rIns="91410" bIns="45704"/>
          <a:lstStyle/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4764" y="4768736"/>
            <a:ext cx="562073" cy="273928"/>
          </a:xfrm>
          <a:prstGeom prst="rect">
            <a:avLst/>
          </a:prstGeom>
        </p:spPr>
        <p:txBody>
          <a:bodyPr lIns="91410" tIns="45704" rIns="91410" bIns="45704"/>
          <a:lstStyle/>
          <a:p>
            <a:pPr eaLnBrk="1" latinLnBrk="0" hangingPunct="1"/>
            <a:fld id="{D5BBC35B-A44B-4119-B8DA-DE9E3DFADA20}" type="slidenum">
              <a:rPr kumimoji="0" lang="en-US" smtClean="0"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over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3152170" y="174019"/>
            <a:ext cx="2831223" cy="679699"/>
            <a:chOff x="903371" y="249943"/>
            <a:chExt cx="2831223" cy="679699"/>
          </a:xfrm>
        </p:grpSpPr>
        <p:sp>
          <p:nvSpPr>
            <p:cNvPr id="4" name="任意多边形 3"/>
            <p:cNvSpPr/>
            <p:nvPr/>
          </p:nvSpPr>
          <p:spPr bwMode="auto">
            <a:xfrm>
              <a:off x="903371" y="249943"/>
              <a:ext cx="2831223" cy="679699"/>
            </a:xfrm>
            <a:custGeom>
              <a:avLst/>
              <a:gdLst>
                <a:gd name="connsiteX0" fmla="*/ 352810 w 4452260"/>
                <a:gd name="connsiteY0" fmla="*/ 0 h 1068867"/>
                <a:gd name="connsiteX1" fmla="*/ 636768 w 4452260"/>
                <a:gd name="connsiteY1" fmla="*/ 0 h 1068867"/>
                <a:gd name="connsiteX2" fmla="*/ 647700 w 4452260"/>
                <a:gd name="connsiteY2" fmla="*/ 0 h 1068867"/>
                <a:gd name="connsiteX3" fmla="*/ 724065 w 4452260"/>
                <a:gd name="connsiteY3" fmla="*/ 0 h 1068867"/>
                <a:gd name="connsiteX4" fmla="*/ 782584 w 4452260"/>
                <a:gd name="connsiteY4" fmla="*/ 0 h 1068867"/>
                <a:gd name="connsiteX5" fmla="*/ 799455 w 4452260"/>
                <a:gd name="connsiteY5" fmla="*/ 0 h 1068867"/>
                <a:gd name="connsiteX6" fmla="*/ 809825 w 4452260"/>
                <a:gd name="connsiteY6" fmla="*/ 0 h 1068867"/>
                <a:gd name="connsiteX7" fmla="*/ 818078 w 4452260"/>
                <a:gd name="connsiteY7" fmla="*/ 0 h 1068867"/>
                <a:gd name="connsiteX8" fmla="*/ 843980 w 4452260"/>
                <a:gd name="connsiteY8" fmla="*/ 0 h 1068867"/>
                <a:gd name="connsiteX9" fmla="*/ 931658 w 4452260"/>
                <a:gd name="connsiteY9" fmla="*/ 0 h 1068867"/>
                <a:gd name="connsiteX10" fmla="*/ 961580 w 4452260"/>
                <a:gd name="connsiteY10" fmla="*/ 0 h 1068867"/>
                <a:gd name="connsiteX11" fmla="*/ 1000055 w 4452260"/>
                <a:gd name="connsiteY11" fmla="*/ 0 h 1068867"/>
                <a:gd name="connsiteX12" fmla="*/ 1040537 w 4452260"/>
                <a:gd name="connsiteY12" fmla="*/ 0 h 1068867"/>
                <a:gd name="connsiteX13" fmla="*/ 1051453 w 4452260"/>
                <a:gd name="connsiteY13" fmla="*/ 0 h 1068867"/>
                <a:gd name="connsiteX14" fmla="*/ 1083414 w 4452260"/>
                <a:gd name="connsiteY14" fmla="*/ 0 h 1068867"/>
                <a:gd name="connsiteX15" fmla="*/ 1112969 w 4452260"/>
                <a:gd name="connsiteY15" fmla="*/ 0 h 1068867"/>
                <a:gd name="connsiteX16" fmla="*/ 1138871 w 4452260"/>
                <a:gd name="connsiteY16" fmla="*/ 0 h 1068867"/>
                <a:gd name="connsiteX17" fmla="*/ 1170224 w 4452260"/>
                <a:gd name="connsiteY17" fmla="*/ 0 h 1068867"/>
                <a:gd name="connsiteX18" fmla="*/ 1170711 w 4452260"/>
                <a:gd name="connsiteY18" fmla="*/ 0 h 1068867"/>
                <a:gd name="connsiteX19" fmla="*/ 1202662 w 4452260"/>
                <a:gd name="connsiteY19" fmla="*/ 0 h 1068867"/>
                <a:gd name="connsiteX20" fmla="*/ 1240037 w 4452260"/>
                <a:gd name="connsiteY20" fmla="*/ 0 h 1068867"/>
                <a:gd name="connsiteX21" fmla="*/ 1290626 w 4452260"/>
                <a:gd name="connsiteY21" fmla="*/ 0 h 1068867"/>
                <a:gd name="connsiteX22" fmla="*/ 1324496 w 4452260"/>
                <a:gd name="connsiteY22" fmla="*/ 0 h 1068867"/>
                <a:gd name="connsiteX23" fmla="*/ 1332348 w 4452260"/>
                <a:gd name="connsiteY23" fmla="*/ 0 h 1068867"/>
                <a:gd name="connsiteX24" fmla="*/ 1335428 w 4452260"/>
                <a:gd name="connsiteY24" fmla="*/ 0 h 1068867"/>
                <a:gd name="connsiteX25" fmla="*/ 1411793 w 4452260"/>
                <a:gd name="connsiteY25" fmla="*/ 0 h 1068867"/>
                <a:gd name="connsiteX26" fmla="*/ 1454182 w 4452260"/>
                <a:gd name="connsiteY26" fmla="*/ 0 h 1068867"/>
                <a:gd name="connsiteX27" fmla="*/ 1470312 w 4452260"/>
                <a:gd name="connsiteY27" fmla="*/ 0 h 1068867"/>
                <a:gd name="connsiteX28" fmla="*/ 1487183 w 4452260"/>
                <a:gd name="connsiteY28" fmla="*/ 0 h 1068867"/>
                <a:gd name="connsiteX29" fmla="*/ 1497552 w 4452260"/>
                <a:gd name="connsiteY29" fmla="*/ 0 h 1068867"/>
                <a:gd name="connsiteX30" fmla="*/ 1505806 w 4452260"/>
                <a:gd name="connsiteY30" fmla="*/ 0 h 1068867"/>
                <a:gd name="connsiteX31" fmla="*/ 1528471 w 4452260"/>
                <a:gd name="connsiteY31" fmla="*/ 0 h 1068867"/>
                <a:gd name="connsiteX32" fmla="*/ 1531708 w 4452260"/>
                <a:gd name="connsiteY32" fmla="*/ 0 h 1068867"/>
                <a:gd name="connsiteX33" fmla="*/ 1540992 w 4452260"/>
                <a:gd name="connsiteY33" fmla="*/ 0 h 1068867"/>
                <a:gd name="connsiteX34" fmla="*/ 1541479 w 4452260"/>
                <a:gd name="connsiteY34" fmla="*/ 0 h 1068867"/>
                <a:gd name="connsiteX35" fmla="*/ 1599998 w 4452260"/>
                <a:gd name="connsiteY35" fmla="*/ 0 h 1068867"/>
                <a:gd name="connsiteX36" fmla="*/ 1619386 w 4452260"/>
                <a:gd name="connsiteY36" fmla="*/ 0 h 1068867"/>
                <a:gd name="connsiteX37" fmla="*/ 1635492 w 4452260"/>
                <a:gd name="connsiteY37" fmla="*/ 0 h 1068867"/>
                <a:gd name="connsiteX38" fmla="*/ 1649308 w 4452260"/>
                <a:gd name="connsiteY38" fmla="*/ 0 h 1068867"/>
                <a:gd name="connsiteX39" fmla="*/ 1653720 w 4452260"/>
                <a:gd name="connsiteY39" fmla="*/ 0 h 1068867"/>
                <a:gd name="connsiteX40" fmla="*/ 1661394 w 4452260"/>
                <a:gd name="connsiteY40" fmla="*/ 0 h 1068867"/>
                <a:gd name="connsiteX41" fmla="*/ 1687782 w 4452260"/>
                <a:gd name="connsiteY41" fmla="*/ 0 h 1068867"/>
                <a:gd name="connsiteX42" fmla="*/ 1703116 w 4452260"/>
                <a:gd name="connsiteY42" fmla="*/ 0 h 1068867"/>
                <a:gd name="connsiteX43" fmla="*/ 1739181 w 4452260"/>
                <a:gd name="connsiteY43" fmla="*/ 0 h 1068867"/>
                <a:gd name="connsiteX44" fmla="*/ 1771141 w 4452260"/>
                <a:gd name="connsiteY44" fmla="*/ 0 h 1068867"/>
                <a:gd name="connsiteX45" fmla="*/ 1800697 w 4452260"/>
                <a:gd name="connsiteY45" fmla="*/ 0 h 1068867"/>
                <a:gd name="connsiteX46" fmla="*/ 1811727 w 4452260"/>
                <a:gd name="connsiteY46" fmla="*/ 0 h 1068867"/>
                <a:gd name="connsiteX47" fmla="*/ 1823361 w 4452260"/>
                <a:gd name="connsiteY47" fmla="*/ 0 h 1068867"/>
                <a:gd name="connsiteX48" fmla="*/ 1826599 w 4452260"/>
                <a:gd name="connsiteY48" fmla="*/ 0 h 1068867"/>
                <a:gd name="connsiteX49" fmla="*/ 1857951 w 4452260"/>
                <a:gd name="connsiteY49" fmla="*/ 0 h 1068867"/>
                <a:gd name="connsiteX50" fmla="*/ 1858439 w 4452260"/>
                <a:gd name="connsiteY50" fmla="*/ 0 h 1068867"/>
                <a:gd name="connsiteX51" fmla="*/ 1859676 w 4452260"/>
                <a:gd name="connsiteY51" fmla="*/ 0 h 1068867"/>
                <a:gd name="connsiteX52" fmla="*/ 1893346 w 4452260"/>
                <a:gd name="connsiteY52" fmla="*/ 0 h 1068867"/>
                <a:gd name="connsiteX53" fmla="*/ 1927765 w 4452260"/>
                <a:gd name="connsiteY53" fmla="*/ 0 h 1068867"/>
                <a:gd name="connsiteX54" fmla="*/ 1963365 w 4452260"/>
                <a:gd name="connsiteY54" fmla="*/ 0 h 1068867"/>
                <a:gd name="connsiteX55" fmla="*/ 1978354 w 4452260"/>
                <a:gd name="connsiteY55" fmla="*/ 0 h 1068867"/>
                <a:gd name="connsiteX56" fmla="*/ 1991032 w 4452260"/>
                <a:gd name="connsiteY56" fmla="*/ 0 h 1068867"/>
                <a:gd name="connsiteX57" fmla="*/ 2020076 w 4452260"/>
                <a:gd name="connsiteY57" fmla="*/ 0 h 1068867"/>
                <a:gd name="connsiteX58" fmla="*/ 2021800 w 4452260"/>
                <a:gd name="connsiteY58" fmla="*/ 0 h 1068867"/>
                <a:gd name="connsiteX59" fmla="*/ 2027021 w 4452260"/>
                <a:gd name="connsiteY59" fmla="*/ 0 h 1068867"/>
                <a:gd name="connsiteX60" fmla="*/ 2032162 w 4452260"/>
                <a:gd name="connsiteY60" fmla="*/ 0 h 1068867"/>
                <a:gd name="connsiteX61" fmla="*/ 2141909 w 4452260"/>
                <a:gd name="connsiteY61" fmla="*/ 0 h 1068867"/>
                <a:gd name="connsiteX62" fmla="*/ 2143633 w 4452260"/>
                <a:gd name="connsiteY62" fmla="*/ 0 h 1068867"/>
                <a:gd name="connsiteX63" fmla="*/ 2178359 w 4452260"/>
                <a:gd name="connsiteY63" fmla="*/ 0 h 1068867"/>
                <a:gd name="connsiteX64" fmla="*/ 2228719 w 4452260"/>
                <a:gd name="connsiteY64" fmla="*/ 0 h 1068867"/>
                <a:gd name="connsiteX65" fmla="*/ 2229207 w 4452260"/>
                <a:gd name="connsiteY65" fmla="*/ 0 h 1068867"/>
                <a:gd name="connsiteX66" fmla="*/ 2230931 w 4452260"/>
                <a:gd name="connsiteY66" fmla="*/ 0 h 1068867"/>
                <a:gd name="connsiteX67" fmla="*/ 2287725 w 4452260"/>
                <a:gd name="connsiteY67" fmla="*/ 0 h 1068867"/>
                <a:gd name="connsiteX68" fmla="*/ 2289450 w 4452260"/>
                <a:gd name="connsiteY68" fmla="*/ 0 h 1068867"/>
                <a:gd name="connsiteX69" fmla="*/ 2323220 w 4452260"/>
                <a:gd name="connsiteY69" fmla="*/ 0 h 1068867"/>
                <a:gd name="connsiteX70" fmla="*/ 2324944 w 4452260"/>
                <a:gd name="connsiteY70" fmla="*/ 0 h 1068867"/>
                <a:gd name="connsiteX71" fmla="*/ 2340483 w 4452260"/>
                <a:gd name="connsiteY71" fmla="*/ 0 h 1068867"/>
                <a:gd name="connsiteX72" fmla="*/ 2341447 w 4452260"/>
                <a:gd name="connsiteY72" fmla="*/ 0 h 1068867"/>
                <a:gd name="connsiteX73" fmla="*/ 2343172 w 4452260"/>
                <a:gd name="connsiteY73" fmla="*/ 0 h 1068867"/>
                <a:gd name="connsiteX74" fmla="*/ 2349122 w 4452260"/>
                <a:gd name="connsiteY74" fmla="*/ 0 h 1068867"/>
                <a:gd name="connsiteX75" fmla="*/ 2350846 w 4452260"/>
                <a:gd name="connsiteY75" fmla="*/ 0 h 1068867"/>
                <a:gd name="connsiteX76" fmla="*/ 2390844 w 4452260"/>
                <a:gd name="connsiteY76" fmla="*/ 0 h 1068867"/>
                <a:gd name="connsiteX77" fmla="*/ 2462317 w 4452260"/>
                <a:gd name="connsiteY77" fmla="*/ 0 h 1068867"/>
                <a:gd name="connsiteX78" fmla="*/ 2499455 w 4452260"/>
                <a:gd name="connsiteY78" fmla="*/ 0 h 1068867"/>
                <a:gd name="connsiteX79" fmla="*/ 2530713 w 4452260"/>
                <a:gd name="connsiteY79" fmla="*/ 0 h 1068867"/>
                <a:gd name="connsiteX80" fmla="*/ 2547403 w 4452260"/>
                <a:gd name="connsiteY80" fmla="*/ 0 h 1068867"/>
                <a:gd name="connsiteX81" fmla="*/ 2549127 w 4452260"/>
                <a:gd name="connsiteY81" fmla="*/ 0 h 1068867"/>
                <a:gd name="connsiteX82" fmla="*/ 2581074 w 4452260"/>
                <a:gd name="connsiteY82" fmla="*/ 0 h 1068867"/>
                <a:gd name="connsiteX83" fmla="*/ 2582112 w 4452260"/>
                <a:gd name="connsiteY83" fmla="*/ 0 h 1068867"/>
                <a:gd name="connsiteX84" fmla="*/ 2669530 w 4452260"/>
                <a:gd name="connsiteY84" fmla="*/ 0 h 1068867"/>
                <a:gd name="connsiteX85" fmla="*/ 2678759 w 4452260"/>
                <a:gd name="connsiteY85" fmla="*/ 0 h 1068867"/>
                <a:gd name="connsiteX86" fmla="*/ 2709527 w 4452260"/>
                <a:gd name="connsiteY86" fmla="*/ 0 h 1068867"/>
                <a:gd name="connsiteX87" fmla="*/ 2711252 w 4452260"/>
                <a:gd name="connsiteY87" fmla="*/ 0 h 1068867"/>
                <a:gd name="connsiteX88" fmla="*/ 2714748 w 4452260"/>
                <a:gd name="connsiteY88" fmla="*/ 0 h 1068867"/>
                <a:gd name="connsiteX89" fmla="*/ 2719890 w 4452260"/>
                <a:gd name="connsiteY89" fmla="*/ 0 h 1068867"/>
                <a:gd name="connsiteX90" fmla="*/ 2831360 w 4452260"/>
                <a:gd name="connsiteY90" fmla="*/ 0 h 1068867"/>
                <a:gd name="connsiteX91" fmla="*/ 2833086 w 4452260"/>
                <a:gd name="connsiteY91" fmla="*/ 0 h 1068867"/>
                <a:gd name="connsiteX92" fmla="*/ 2866087 w 4452260"/>
                <a:gd name="connsiteY92" fmla="*/ 0 h 1068867"/>
                <a:gd name="connsiteX93" fmla="*/ 2918659 w 4452260"/>
                <a:gd name="connsiteY93" fmla="*/ 0 h 1068867"/>
                <a:gd name="connsiteX94" fmla="*/ 2919896 w 4452260"/>
                <a:gd name="connsiteY94" fmla="*/ 0 h 1068867"/>
                <a:gd name="connsiteX95" fmla="*/ 2920383 w 4452260"/>
                <a:gd name="connsiteY95" fmla="*/ 0 h 1068867"/>
                <a:gd name="connsiteX96" fmla="*/ 2977177 w 4452260"/>
                <a:gd name="connsiteY96" fmla="*/ 0 h 1068867"/>
                <a:gd name="connsiteX97" fmla="*/ 2978902 w 4452260"/>
                <a:gd name="connsiteY97" fmla="*/ 0 h 1068867"/>
                <a:gd name="connsiteX98" fmla="*/ 3012671 w 4452260"/>
                <a:gd name="connsiteY98" fmla="*/ 0 h 1068867"/>
                <a:gd name="connsiteX99" fmla="*/ 3014397 w 4452260"/>
                <a:gd name="connsiteY99" fmla="*/ 0 h 1068867"/>
                <a:gd name="connsiteX100" fmla="*/ 3028211 w 4452260"/>
                <a:gd name="connsiteY100" fmla="*/ 0 h 1068867"/>
                <a:gd name="connsiteX101" fmla="*/ 3030899 w 4452260"/>
                <a:gd name="connsiteY101" fmla="*/ 0 h 1068867"/>
                <a:gd name="connsiteX102" fmla="*/ 3032624 w 4452260"/>
                <a:gd name="connsiteY102" fmla="*/ 0 h 1068867"/>
                <a:gd name="connsiteX103" fmla="*/ 3038573 w 4452260"/>
                <a:gd name="connsiteY103" fmla="*/ 0 h 1068867"/>
                <a:gd name="connsiteX104" fmla="*/ 3040298 w 4452260"/>
                <a:gd name="connsiteY104" fmla="*/ 0 h 1068867"/>
                <a:gd name="connsiteX105" fmla="*/ 3082021 w 4452260"/>
                <a:gd name="connsiteY105" fmla="*/ 0 h 1068867"/>
                <a:gd name="connsiteX106" fmla="*/ 3150044 w 4452260"/>
                <a:gd name="connsiteY106" fmla="*/ 0 h 1068867"/>
                <a:gd name="connsiteX107" fmla="*/ 3218441 w 4452260"/>
                <a:gd name="connsiteY107" fmla="*/ 0 h 1068867"/>
                <a:gd name="connsiteX108" fmla="*/ 3236855 w 4452260"/>
                <a:gd name="connsiteY108" fmla="*/ 0 h 1068867"/>
                <a:gd name="connsiteX109" fmla="*/ 3269839 w 4452260"/>
                <a:gd name="connsiteY109" fmla="*/ 0 h 1068867"/>
                <a:gd name="connsiteX110" fmla="*/ 3272250 w 4452260"/>
                <a:gd name="connsiteY110" fmla="*/ 0 h 1068867"/>
                <a:gd name="connsiteX111" fmla="*/ 3320378 w 4452260"/>
                <a:gd name="connsiteY111" fmla="*/ 0 h 1068867"/>
                <a:gd name="connsiteX112" fmla="*/ 3346330 w 4452260"/>
                <a:gd name="connsiteY112" fmla="*/ 0 h 1068867"/>
                <a:gd name="connsiteX113" fmla="*/ 3357257 w 4452260"/>
                <a:gd name="connsiteY113" fmla="*/ 0 h 1068867"/>
                <a:gd name="connsiteX114" fmla="*/ 3369936 w 4452260"/>
                <a:gd name="connsiteY114" fmla="*/ 0 h 1068867"/>
                <a:gd name="connsiteX115" fmla="*/ 3398980 w 4452260"/>
                <a:gd name="connsiteY115" fmla="*/ 0 h 1068867"/>
                <a:gd name="connsiteX116" fmla="*/ 3405925 w 4452260"/>
                <a:gd name="connsiteY116" fmla="*/ 0 h 1068867"/>
                <a:gd name="connsiteX117" fmla="*/ 3411066 w 4452260"/>
                <a:gd name="connsiteY117" fmla="*/ 0 h 1068867"/>
                <a:gd name="connsiteX118" fmla="*/ 3520813 w 4452260"/>
                <a:gd name="connsiteY118" fmla="*/ 0 h 1068867"/>
                <a:gd name="connsiteX119" fmla="*/ 3607623 w 4452260"/>
                <a:gd name="connsiteY119" fmla="*/ 0 h 1068867"/>
                <a:gd name="connsiteX120" fmla="*/ 3608111 w 4452260"/>
                <a:gd name="connsiteY120" fmla="*/ 0 h 1068867"/>
                <a:gd name="connsiteX121" fmla="*/ 3666629 w 4452260"/>
                <a:gd name="connsiteY121" fmla="*/ 0 h 1068867"/>
                <a:gd name="connsiteX122" fmla="*/ 3702124 w 4452260"/>
                <a:gd name="connsiteY122" fmla="*/ 0 h 1068867"/>
                <a:gd name="connsiteX123" fmla="*/ 3720351 w 4452260"/>
                <a:gd name="connsiteY123" fmla="*/ 0 h 1068867"/>
                <a:gd name="connsiteX124" fmla="*/ 3728025 w 4452260"/>
                <a:gd name="connsiteY124" fmla="*/ 0 h 1068867"/>
                <a:gd name="connsiteX125" fmla="*/ 3769748 w 4452260"/>
                <a:gd name="connsiteY125" fmla="*/ 0 h 1068867"/>
                <a:gd name="connsiteX126" fmla="*/ 4098793 w 4452260"/>
                <a:gd name="connsiteY126" fmla="*/ 0 h 1068867"/>
                <a:gd name="connsiteX127" fmla="*/ 4193519 w 4452260"/>
                <a:gd name="connsiteY127" fmla="*/ 54408 h 1068867"/>
                <a:gd name="connsiteX128" fmla="*/ 4439104 w 4452260"/>
                <a:gd name="connsiteY128" fmla="*/ 480025 h 1068867"/>
                <a:gd name="connsiteX129" fmla="*/ 4439104 w 4452260"/>
                <a:gd name="connsiteY129" fmla="*/ 588843 h 1068867"/>
                <a:gd name="connsiteX130" fmla="*/ 4193519 w 4452260"/>
                <a:gd name="connsiteY130" fmla="*/ 1014459 h 1068867"/>
                <a:gd name="connsiteX131" fmla="*/ 4098793 w 4452260"/>
                <a:gd name="connsiteY131" fmla="*/ 1068867 h 1068867"/>
                <a:gd name="connsiteX132" fmla="*/ 3728025 w 4452260"/>
                <a:gd name="connsiteY132" fmla="*/ 1068867 h 1068867"/>
                <a:gd name="connsiteX133" fmla="*/ 3607623 w 4452260"/>
                <a:gd name="connsiteY133" fmla="*/ 1068867 h 1068867"/>
                <a:gd name="connsiteX134" fmla="*/ 3411066 w 4452260"/>
                <a:gd name="connsiteY134" fmla="*/ 1068867 h 1068867"/>
                <a:gd name="connsiteX135" fmla="*/ 3357257 w 4452260"/>
                <a:gd name="connsiteY135" fmla="*/ 1068867 h 1068867"/>
                <a:gd name="connsiteX136" fmla="*/ 3236855 w 4452260"/>
                <a:gd name="connsiteY136" fmla="*/ 1068867 h 1068867"/>
                <a:gd name="connsiteX137" fmla="*/ 3040298 w 4452260"/>
                <a:gd name="connsiteY137" fmla="*/ 1068867 h 1068867"/>
                <a:gd name="connsiteX138" fmla="*/ 3038573 w 4452260"/>
                <a:gd name="connsiteY138" fmla="*/ 1068867 h 1068867"/>
                <a:gd name="connsiteX139" fmla="*/ 2919896 w 4452260"/>
                <a:gd name="connsiteY139" fmla="*/ 1068867 h 1068867"/>
                <a:gd name="connsiteX140" fmla="*/ 2866087 w 4452260"/>
                <a:gd name="connsiteY140" fmla="*/ 1068867 h 1068867"/>
                <a:gd name="connsiteX141" fmla="*/ 2719890 w 4452260"/>
                <a:gd name="connsiteY141" fmla="*/ 1068867 h 1068867"/>
                <a:gd name="connsiteX142" fmla="*/ 2669530 w 4452260"/>
                <a:gd name="connsiteY142" fmla="*/ 1068867 h 1068867"/>
                <a:gd name="connsiteX143" fmla="*/ 2549127 w 4452260"/>
                <a:gd name="connsiteY143" fmla="*/ 1068867 h 1068867"/>
                <a:gd name="connsiteX144" fmla="*/ 2547403 w 4452260"/>
                <a:gd name="connsiteY144" fmla="*/ 1068867 h 1068867"/>
                <a:gd name="connsiteX145" fmla="*/ 2350846 w 4452260"/>
                <a:gd name="connsiteY145" fmla="*/ 1068867 h 1068867"/>
                <a:gd name="connsiteX146" fmla="*/ 2349122 w 4452260"/>
                <a:gd name="connsiteY146" fmla="*/ 1068867 h 1068867"/>
                <a:gd name="connsiteX147" fmla="*/ 2228719 w 4452260"/>
                <a:gd name="connsiteY147" fmla="*/ 1068867 h 1068867"/>
                <a:gd name="connsiteX148" fmla="*/ 2178359 w 4452260"/>
                <a:gd name="connsiteY148" fmla="*/ 1068867 h 1068867"/>
                <a:gd name="connsiteX149" fmla="*/ 2032162 w 4452260"/>
                <a:gd name="connsiteY149" fmla="*/ 1068867 h 1068867"/>
                <a:gd name="connsiteX150" fmla="*/ 1978354 w 4452260"/>
                <a:gd name="connsiteY150" fmla="*/ 1068867 h 1068867"/>
                <a:gd name="connsiteX151" fmla="*/ 1859676 w 4452260"/>
                <a:gd name="connsiteY151" fmla="*/ 1068867 h 1068867"/>
                <a:gd name="connsiteX152" fmla="*/ 1857951 w 4452260"/>
                <a:gd name="connsiteY152" fmla="*/ 1068867 h 1068867"/>
                <a:gd name="connsiteX153" fmla="*/ 1826599 w 4452260"/>
                <a:gd name="connsiteY153" fmla="*/ 1068867 h 1068867"/>
                <a:gd name="connsiteX154" fmla="*/ 1661394 w 4452260"/>
                <a:gd name="connsiteY154" fmla="*/ 1068867 h 1068867"/>
                <a:gd name="connsiteX155" fmla="*/ 1540992 w 4452260"/>
                <a:gd name="connsiteY155" fmla="*/ 1068867 h 1068867"/>
                <a:gd name="connsiteX156" fmla="*/ 1531708 w 4452260"/>
                <a:gd name="connsiteY156" fmla="*/ 1068867 h 1068867"/>
                <a:gd name="connsiteX157" fmla="*/ 1487183 w 4452260"/>
                <a:gd name="connsiteY157" fmla="*/ 1068867 h 1068867"/>
                <a:gd name="connsiteX158" fmla="*/ 1335428 w 4452260"/>
                <a:gd name="connsiteY158" fmla="*/ 1068867 h 1068867"/>
                <a:gd name="connsiteX159" fmla="*/ 1290626 w 4452260"/>
                <a:gd name="connsiteY159" fmla="*/ 1068867 h 1068867"/>
                <a:gd name="connsiteX160" fmla="*/ 1170224 w 4452260"/>
                <a:gd name="connsiteY160" fmla="*/ 1068867 h 1068867"/>
                <a:gd name="connsiteX161" fmla="*/ 1138871 w 4452260"/>
                <a:gd name="connsiteY161" fmla="*/ 1068867 h 1068867"/>
                <a:gd name="connsiteX162" fmla="*/ 1040537 w 4452260"/>
                <a:gd name="connsiteY162" fmla="*/ 1068867 h 1068867"/>
                <a:gd name="connsiteX163" fmla="*/ 843980 w 4452260"/>
                <a:gd name="connsiteY163" fmla="*/ 1068867 h 1068867"/>
                <a:gd name="connsiteX164" fmla="*/ 799455 w 4452260"/>
                <a:gd name="connsiteY164" fmla="*/ 1068867 h 1068867"/>
                <a:gd name="connsiteX165" fmla="*/ 647700 w 4452260"/>
                <a:gd name="connsiteY165" fmla="*/ 1068867 h 1068867"/>
                <a:gd name="connsiteX166" fmla="*/ 352810 w 4452260"/>
                <a:gd name="connsiteY166" fmla="*/ 1068867 h 1068867"/>
                <a:gd name="connsiteX167" fmla="*/ 258084 w 4452260"/>
                <a:gd name="connsiteY167" fmla="*/ 1014459 h 1068867"/>
                <a:gd name="connsiteX168" fmla="*/ 12498 w 4452260"/>
                <a:gd name="connsiteY168" fmla="*/ 588843 h 1068867"/>
                <a:gd name="connsiteX169" fmla="*/ 12498 w 4452260"/>
                <a:gd name="connsiteY169" fmla="*/ 480025 h 1068867"/>
                <a:gd name="connsiteX170" fmla="*/ 258084 w 4452260"/>
                <a:gd name="connsiteY170" fmla="*/ 54408 h 1068867"/>
                <a:gd name="connsiteX171" fmla="*/ 352810 w 4452260"/>
                <a:gd name="connsiteY171" fmla="*/ 0 h 106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4452260" h="1068867">
                  <a:moveTo>
                    <a:pt x="352810" y="0"/>
                  </a:moveTo>
                  <a:cubicBezTo>
                    <a:pt x="475602" y="0"/>
                    <a:pt x="567696" y="0"/>
                    <a:pt x="636768" y="0"/>
                  </a:cubicBezTo>
                  <a:lnTo>
                    <a:pt x="647700" y="0"/>
                  </a:lnTo>
                  <a:lnTo>
                    <a:pt x="724065" y="0"/>
                  </a:lnTo>
                  <a:cubicBezTo>
                    <a:pt x="748048" y="0"/>
                    <a:pt x="767235" y="0"/>
                    <a:pt x="782584" y="0"/>
                  </a:cubicBezTo>
                  <a:lnTo>
                    <a:pt x="799455" y="0"/>
                  </a:lnTo>
                  <a:lnTo>
                    <a:pt x="809825" y="0"/>
                  </a:lnTo>
                  <a:lnTo>
                    <a:pt x="818078" y="0"/>
                  </a:lnTo>
                  <a:cubicBezTo>
                    <a:pt x="843980" y="0"/>
                    <a:pt x="843980" y="0"/>
                    <a:pt x="843980" y="0"/>
                  </a:cubicBezTo>
                  <a:lnTo>
                    <a:pt x="931658" y="0"/>
                  </a:lnTo>
                  <a:lnTo>
                    <a:pt x="961580" y="0"/>
                  </a:lnTo>
                  <a:lnTo>
                    <a:pt x="1000055" y="0"/>
                  </a:lnTo>
                  <a:lnTo>
                    <a:pt x="1040537" y="0"/>
                  </a:lnTo>
                  <a:lnTo>
                    <a:pt x="1051453" y="0"/>
                  </a:lnTo>
                  <a:lnTo>
                    <a:pt x="1083414" y="0"/>
                  </a:lnTo>
                  <a:lnTo>
                    <a:pt x="1112969" y="0"/>
                  </a:lnTo>
                  <a:cubicBezTo>
                    <a:pt x="1138871" y="0"/>
                    <a:pt x="1138871" y="0"/>
                    <a:pt x="1138871" y="0"/>
                  </a:cubicBezTo>
                  <a:lnTo>
                    <a:pt x="1170224" y="0"/>
                  </a:lnTo>
                  <a:lnTo>
                    <a:pt x="1170711" y="0"/>
                  </a:lnTo>
                  <a:lnTo>
                    <a:pt x="1202662" y="0"/>
                  </a:lnTo>
                  <a:lnTo>
                    <a:pt x="1240037" y="0"/>
                  </a:lnTo>
                  <a:cubicBezTo>
                    <a:pt x="1290626" y="0"/>
                    <a:pt x="1290626" y="0"/>
                    <a:pt x="1290626" y="0"/>
                  </a:cubicBezTo>
                  <a:lnTo>
                    <a:pt x="1324496" y="0"/>
                  </a:lnTo>
                  <a:lnTo>
                    <a:pt x="1332348" y="0"/>
                  </a:lnTo>
                  <a:lnTo>
                    <a:pt x="1335428" y="0"/>
                  </a:lnTo>
                  <a:lnTo>
                    <a:pt x="1411793" y="0"/>
                  </a:lnTo>
                  <a:lnTo>
                    <a:pt x="1454182" y="0"/>
                  </a:lnTo>
                  <a:lnTo>
                    <a:pt x="1470312" y="0"/>
                  </a:lnTo>
                  <a:lnTo>
                    <a:pt x="1487183" y="0"/>
                  </a:lnTo>
                  <a:lnTo>
                    <a:pt x="1497552" y="0"/>
                  </a:lnTo>
                  <a:lnTo>
                    <a:pt x="1505806" y="0"/>
                  </a:lnTo>
                  <a:lnTo>
                    <a:pt x="1528471" y="0"/>
                  </a:lnTo>
                  <a:lnTo>
                    <a:pt x="1531708" y="0"/>
                  </a:lnTo>
                  <a:lnTo>
                    <a:pt x="1540992" y="0"/>
                  </a:lnTo>
                  <a:lnTo>
                    <a:pt x="1541479" y="0"/>
                  </a:lnTo>
                  <a:lnTo>
                    <a:pt x="1599998" y="0"/>
                  </a:lnTo>
                  <a:lnTo>
                    <a:pt x="1619386" y="0"/>
                  </a:lnTo>
                  <a:lnTo>
                    <a:pt x="1635492" y="0"/>
                  </a:lnTo>
                  <a:lnTo>
                    <a:pt x="1649308" y="0"/>
                  </a:lnTo>
                  <a:lnTo>
                    <a:pt x="1653720" y="0"/>
                  </a:lnTo>
                  <a:lnTo>
                    <a:pt x="1661394" y="0"/>
                  </a:lnTo>
                  <a:lnTo>
                    <a:pt x="1687782" y="0"/>
                  </a:lnTo>
                  <a:lnTo>
                    <a:pt x="1703116" y="0"/>
                  </a:lnTo>
                  <a:lnTo>
                    <a:pt x="1739181" y="0"/>
                  </a:lnTo>
                  <a:lnTo>
                    <a:pt x="1771141" y="0"/>
                  </a:lnTo>
                  <a:lnTo>
                    <a:pt x="1800697" y="0"/>
                  </a:lnTo>
                  <a:lnTo>
                    <a:pt x="1811727" y="0"/>
                  </a:lnTo>
                  <a:lnTo>
                    <a:pt x="1823361" y="0"/>
                  </a:lnTo>
                  <a:lnTo>
                    <a:pt x="1826599" y="0"/>
                  </a:lnTo>
                  <a:lnTo>
                    <a:pt x="1857951" y="0"/>
                  </a:lnTo>
                  <a:lnTo>
                    <a:pt x="1858439" y="0"/>
                  </a:lnTo>
                  <a:lnTo>
                    <a:pt x="1859676" y="0"/>
                  </a:lnTo>
                  <a:lnTo>
                    <a:pt x="1893346" y="0"/>
                  </a:lnTo>
                  <a:lnTo>
                    <a:pt x="1927765" y="0"/>
                  </a:lnTo>
                  <a:lnTo>
                    <a:pt x="1963365" y="0"/>
                  </a:lnTo>
                  <a:lnTo>
                    <a:pt x="1978354" y="0"/>
                  </a:lnTo>
                  <a:lnTo>
                    <a:pt x="1991032" y="0"/>
                  </a:lnTo>
                  <a:lnTo>
                    <a:pt x="2020076" y="0"/>
                  </a:lnTo>
                  <a:lnTo>
                    <a:pt x="2021800" y="0"/>
                  </a:lnTo>
                  <a:lnTo>
                    <a:pt x="2027021" y="0"/>
                  </a:lnTo>
                  <a:cubicBezTo>
                    <a:pt x="2032162" y="0"/>
                    <a:pt x="2032162" y="0"/>
                    <a:pt x="2032162" y="0"/>
                  </a:cubicBezTo>
                  <a:lnTo>
                    <a:pt x="2141909" y="0"/>
                  </a:lnTo>
                  <a:lnTo>
                    <a:pt x="2143633" y="0"/>
                  </a:lnTo>
                  <a:lnTo>
                    <a:pt x="2178359" y="0"/>
                  </a:lnTo>
                  <a:lnTo>
                    <a:pt x="2228719" y="0"/>
                  </a:lnTo>
                  <a:lnTo>
                    <a:pt x="2229207" y="0"/>
                  </a:lnTo>
                  <a:lnTo>
                    <a:pt x="2230931" y="0"/>
                  </a:lnTo>
                  <a:lnTo>
                    <a:pt x="2287725" y="0"/>
                  </a:lnTo>
                  <a:lnTo>
                    <a:pt x="2289450" y="0"/>
                  </a:lnTo>
                  <a:lnTo>
                    <a:pt x="2323220" y="0"/>
                  </a:lnTo>
                  <a:lnTo>
                    <a:pt x="2324944" y="0"/>
                  </a:lnTo>
                  <a:lnTo>
                    <a:pt x="2340483" y="0"/>
                  </a:lnTo>
                  <a:lnTo>
                    <a:pt x="2341447" y="0"/>
                  </a:lnTo>
                  <a:lnTo>
                    <a:pt x="2343172" y="0"/>
                  </a:lnTo>
                  <a:lnTo>
                    <a:pt x="2349122" y="0"/>
                  </a:lnTo>
                  <a:lnTo>
                    <a:pt x="2350846" y="0"/>
                  </a:lnTo>
                  <a:lnTo>
                    <a:pt x="2390844" y="0"/>
                  </a:lnTo>
                  <a:lnTo>
                    <a:pt x="2462317" y="0"/>
                  </a:lnTo>
                  <a:lnTo>
                    <a:pt x="2499455" y="0"/>
                  </a:lnTo>
                  <a:lnTo>
                    <a:pt x="2530713" y="0"/>
                  </a:lnTo>
                  <a:lnTo>
                    <a:pt x="2547403" y="0"/>
                  </a:lnTo>
                  <a:lnTo>
                    <a:pt x="2549127" y="0"/>
                  </a:lnTo>
                  <a:lnTo>
                    <a:pt x="2581074" y="0"/>
                  </a:lnTo>
                  <a:lnTo>
                    <a:pt x="2582112" y="0"/>
                  </a:lnTo>
                  <a:cubicBezTo>
                    <a:pt x="2669530" y="0"/>
                    <a:pt x="2669530" y="0"/>
                    <a:pt x="2669530" y="0"/>
                  </a:cubicBezTo>
                  <a:lnTo>
                    <a:pt x="2678759" y="0"/>
                  </a:lnTo>
                  <a:lnTo>
                    <a:pt x="2709527" y="0"/>
                  </a:lnTo>
                  <a:lnTo>
                    <a:pt x="2711252" y="0"/>
                  </a:lnTo>
                  <a:lnTo>
                    <a:pt x="2714748" y="0"/>
                  </a:lnTo>
                  <a:lnTo>
                    <a:pt x="2719890" y="0"/>
                  </a:lnTo>
                  <a:lnTo>
                    <a:pt x="2831360" y="0"/>
                  </a:lnTo>
                  <a:lnTo>
                    <a:pt x="2833086" y="0"/>
                  </a:lnTo>
                  <a:lnTo>
                    <a:pt x="2866087" y="0"/>
                  </a:lnTo>
                  <a:lnTo>
                    <a:pt x="2918659" y="0"/>
                  </a:lnTo>
                  <a:lnTo>
                    <a:pt x="2919896" y="0"/>
                  </a:lnTo>
                  <a:lnTo>
                    <a:pt x="2920383" y="0"/>
                  </a:lnTo>
                  <a:lnTo>
                    <a:pt x="2977177" y="0"/>
                  </a:lnTo>
                  <a:lnTo>
                    <a:pt x="2978902" y="0"/>
                  </a:lnTo>
                  <a:lnTo>
                    <a:pt x="3012671" y="0"/>
                  </a:lnTo>
                  <a:lnTo>
                    <a:pt x="3014397" y="0"/>
                  </a:lnTo>
                  <a:lnTo>
                    <a:pt x="3028211" y="0"/>
                  </a:lnTo>
                  <a:lnTo>
                    <a:pt x="3030899" y="0"/>
                  </a:lnTo>
                  <a:lnTo>
                    <a:pt x="3032624" y="0"/>
                  </a:lnTo>
                  <a:lnTo>
                    <a:pt x="3038573" y="0"/>
                  </a:lnTo>
                  <a:lnTo>
                    <a:pt x="3040298" y="0"/>
                  </a:lnTo>
                  <a:lnTo>
                    <a:pt x="3082021" y="0"/>
                  </a:lnTo>
                  <a:lnTo>
                    <a:pt x="3150044" y="0"/>
                  </a:lnTo>
                  <a:lnTo>
                    <a:pt x="3218441" y="0"/>
                  </a:lnTo>
                  <a:lnTo>
                    <a:pt x="3236855" y="0"/>
                  </a:lnTo>
                  <a:lnTo>
                    <a:pt x="3269839" y="0"/>
                  </a:lnTo>
                  <a:lnTo>
                    <a:pt x="3272250" y="0"/>
                  </a:lnTo>
                  <a:lnTo>
                    <a:pt x="3320378" y="0"/>
                  </a:lnTo>
                  <a:lnTo>
                    <a:pt x="3346330" y="0"/>
                  </a:lnTo>
                  <a:lnTo>
                    <a:pt x="3357257" y="0"/>
                  </a:lnTo>
                  <a:lnTo>
                    <a:pt x="3369936" y="0"/>
                  </a:lnTo>
                  <a:lnTo>
                    <a:pt x="3398980" y="0"/>
                  </a:lnTo>
                  <a:lnTo>
                    <a:pt x="3405925" y="0"/>
                  </a:lnTo>
                  <a:cubicBezTo>
                    <a:pt x="3411066" y="0"/>
                    <a:pt x="3411066" y="0"/>
                    <a:pt x="3411066" y="0"/>
                  </a:cubicBezTo>
                  <a:lnTo>
                    <a:pt x="3520813" y="0"/>
                  </a:lnTo>
                  <a:lnTo>
                    <a:pt x="3607623" y="0"/>
                  </a:lnTo>
                  <a:lnTo>
                    <a:pt x="3608111" y="0"/>
                  </a:lnTo>
                  <a:lnTo>
                    <a:pt x="3666629" y="0"/>
                  </a:lnTo>
                  <a:lnTo>
                    <a:pt x="3702124" y="0"/>
                  </a:lnTo>
                  <a:lnTo>
                    <a:pt x="3720351" y="0"/>
                  </a:lnTo>
                  <a:lnTo>
                    <a:pt x="3728025" y="0"/>
                  </a:lnTo>
                  <a:lnTo>
                    <a:pt x="3769748" y="0"/>
                  </a:lnTo>
                  <a:cubicBezTo>
                    <a:pt x="4098793" y="0"/>
                    <a:pt x="4098793" y="0"/>
                    <a:pt x="4098793" y="0"/>
                  </a:cubicBezTo>
                  <a:cubicBezTo>
                    <a:pt x="4133877" y="0"/>
                    <a:pt x="4175977" y="24572"/>
                    <a:pt x="4193519" y="54408"/>
                  </a:cubicBezTo>
                  <a:cubicBezTo>
                    <a:pt x="4439104" y="480025"/>
                    <a:pt x="4439104" y="480025"/>
                    <a:pt x="4439104" y="480025"/>
                  </a:cubicBezTo>
                  <a:cubicBezTo>
                    <a:pt x="4456646" y="509862"/>
                    <a:pt x="4456646" y="559005"/>
                    <a:pt x="4439104" y="588843"/>
                  </a:cubicBezTo>
                  <a:cubicBezTo>
                    <a:pt x="4193519" y="1014459"/>
                    <a:pt x="4193519" y="1014459"/>
                    <a:pt x="4193519" y="1014459"/>
                  </a:cubicBezTo>
                  <a:cubicBezTo>
                    <a:pt x="4175977" y="1044295"/>
                    <a:pt x="4133877" y="1068867"/>
                    <a:pt x="4098793" y="1068867"/>
                  </a:cubicBezTo>
                  <a:lnTo>
                    <a:pt x="3728025" y="1068867"/>
                  </a:lnTo>
                  <a:lnTo>
                    <a:pt x="3607623" y="1068867"/>
                  </a:lnTo>
                  <a:lnTo>
                    <a:pt x="3411066" y="1068867"/>
                  </a:lnTo>
                  <a:lnTo>
                    <a:pt x="3357257" y="1068867"/>
                  </a:lnTo>
                  <a:lnTo>
                    <a:pt x="3236855" y="1068867"/>
                  </a:lnTo>
                  <a:lnTo>
                    <a:pt x="3040298" y="1068867"/>
                  </a:lnTo>
                  <a:lnTo>
                    <a:pt x="3038573" y="1068867"/>
                  </a:lnTo>
                  <a:lnTo>
                    <a:pt x="2919896" y="1068867"/>
                  </a:lnTo>
                  <a:lnTo>
                    <a:pt x="2866087" y="1068867"/>
                  </a:lnTo>
                  <a:lnTo>
                    <a:pt x="2719890" y="1068867"/>
                  </a:lnTo>
                  <a:lnTo>
                    <a:pt x="2669530" y="1068867"/>
                  </a:lnTo>
                  <a:lnTo>
                    <a:pt x="2549127" y="1068867"/>
                  </a:lnTo>
                  <a:lnTo>
                    <a:pt x="2547403" y="1068867"/>
                  </a:lnTo>
                  <a:lnTo>
                    <a:pt x="2350846" y="1068867"/>
                  </a:lnTo>
                  <a:lnTo>
                    <a:pt x="2349122" y="1068867"/>
                  </a:lnTo>
                  <a:lnTo>
                    <a:pt x="2228719" y="1068867"/>
                  </a:lnTo>
                  <a:lnTo>
                    <a:pt x="2178359" y="1068867"/>
                  </a:lnTo>
                  <a:lnTo>
                    <a:pt x="2032162" y="1068867"/>
                  </a:lnTo>
                  <a:lnTo>
                    <a:pt x="1978354" y="1068867"/>
                  </a:lnTo>
                  <a:lnTo>
                    <a:pt x="1859676" y="1068867"/>
                  </a:lnTo>
                  <a:lnTo>
                    <a:pt x="1857951" y="1068867"/>
                  </a:lnTo>
                  <a:lnTo>
                    <a:pt x="1826599" y="1068867"/>
                  </a:lnTo>
                  <a:lnTo>
                    <a:pt x="1661394" y="1068867"/>
                  </a:lnTo>
                  <a:lnTo>
                    <a:pt x="1540992" y="1068867"/>
                  </a:lnTo>
                  <a:lnTo>
                    <a:pt x="1531708" y="1068867"/>
                  </a:lnTo>
                  <a:lnTo>
                    <a:pt x="1487183" y="1068867"/>
                  </a:lnTo>
                  <a:lnTo>
                    <a:pt x="1335428" y="1068867"/>
                  </a:lnTo>
                  <a:lnTo>
                    <a:pt x="1290626" y="1068867"/>
                  </a:lnTo>
                  <a:lnTo>
                    <a:pt x="1170224" y="1068867"/>
                  </a:lnTo>
                  <a:lnTo>
                    <a:pt x="1138871" y="1068867"/>
                  </a:lnTo>
                  <a:lnTo>
                    <a:pt x="1040537" y="1068867"/>
                  </a:lnTo>
                  <a:lnTo>
                    <a:pt x="843980" y="1068867"/>
                  </a:lnTo>
                  <a:lnTo>
                    <a:pt x="799455" y="1068867"/>
                  </a:lnTo>
                  <a:lnTo>
                    <a:pt x="647700" y="1068867"/>
                  </a:lnTo>
                  <a:lnTo>
                    <a:pt x="352810" y="1068867"/>
                  </a:lnTo>
                  <a:cubicBezTo>
                    <a:pt x="318603" y="1068867"/>
                    <a:pt x="275626" y="1044295"/>
                    <a:pt x="258084" y="1014459"/>
                  </a:cubicBezTo>
                  <a:cubicBezTo>
                    <a:pt x="12498" y="588843"/>
                    <a:pt x="12498" y="588843"/>
                    <a:pt x="12498" y="588843"/>
                  </a:cubicBezTo>
                  <a:cubicBezTo>
                    <a:pt x="-4166" y="559005"/>
                    <a:pt x="-4166" y="509862"/>
                    <a:pt x="12498" y="480025"/>
                  </a:cubicBezTo>
                  <a:cubicBezTo>
                    <a:pt x="258084" y="54408"/>
                    <a:pt x="258084" y="54408"/>
                    <a:pt x="258084" y="54408"/>
                  </a:cubicBezTo>
                  <a:cubicBezTo>
                    <a:pt x="275626" y="24572"/>
                    <a:pt x="318603" y="0"/>
                    <a:pt x="35281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rgbClr val="D3D3D3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 bwMode="auto">
            <a:xfrm>
              <a:off x="1010779" y="325868"/>
              <a:ext cx="2628449" cy="527848"/>
            </a:xfrm>
            <a:custGeom>
              <a:avLst/>
              <a:gdLst>
                <a:gd name="connsiteX0" fmla="*/ 305125 w 4603109"/>
                <a:gd name="connsiteY0" fmla="*/ 0 h 924402"/>
                <a:gd name="connsiteX1" fmla="*/ 432894 w 4603109"/>
                <a:gd name="connsiteY1" fmla="*/ 0 h 924402"/>
                <a:gd name="connsiteX2" fmla="*/ 445336 w 4603109"/>
                <a:gd name="connsiteY2" fmla="*/ 0 h 924402"/>
                <a:gd name="connsiteX3" fmla="*/ 550703 w 4603109"/>
                <a:gd name="connsiteY3" fmla="*/ 0 h 924402"/>
                <a:gd name="connsiteX4" fmla="*/ 560158 w 4603109"/>
                <a:gd name="connsiteY4" fmla="*/ 0 h 924402"/>
                <a:gd name="connsiteX5" fmla="*/ 573105 w 4603109"/>
                <a:gd name="connsiteY5" fmla="*/ 0 h 924402"/>
                <a:gd name="connsiteX6" fmla="*/ 626202 w 4603109"/>
                <a:gd name="connsiteY6" fmla="*/ 0 h 924402"/>
                <a:gd name="connsiteX7" fmla="*/ 676811 w 4603109"/>
                <a:gd name="connsiteY7" fmla="*/ 0 h 924402"/>
                <a:gd name="connsiteX8" fmla="*/ 678472 w 4603109"/>
                <a:gd name="connsiteY8" fmla="*/ 0 h 924402"/>
                <a:gd name="connsiteX9" fmla="*/ 687927 w 4603109"/>
                <a:gd name="connsiteY9" fmla="*/ 0 h 924402"/>
                <a:gd name="connsiteX10" fmla="*/ 691402 w 4603109"/>
                <a:gd name="connsiteY10" fmla="*/ 0 h 924402"/>
                <a:gd name="connsiteX11" fmla="*/ 700371 w 4603109"/>
                <a:gd name="connsiteY11" fmla="*/ 0 h 924402"/>
                <a:gd name="connsiteX12" fmla="*/ 707508 w 4603109"/>
                <a:gd name="connsiteY12" fmla="*/ 0 h 924402"/>
                <a:gd name="connsiteX13" fmla="*/ 729909 w 4603109"/>
                <a:gd name="connsiteY13" fmla="*/ 0 h 924402"/>
                <a:gd name="connsiteX14" fmla="*/ 753971 w 4603109"/>
                <a:gd name="connsiteY14" fmla="*/ 0 h 924402"/>
                <a:gd name="connsiteX15" fmla="*/ 804580 w 4603109"/>
                <a:gd name="connsiteY15" fmla="*/ 0 h 924402"/>
                <a:gd name="connsiteX16" fmla="*/ 805737 w 4603109"/>
                <a:gd name="connsiteY16" fmla="*/ 0 h 924402"/>
                <a:gd name="connsiteX17" fmla="*/ 819171 w 4603109"/>
                <a:gd name="connsiteY17" fmla="*/ 0 h 924402"/>
                <a:gd name="connsiteX18" fmla="*/ 828140 w 4603109"/>
                <a:gd name="connsiteY18" fmla="*/ 0 h 924402"/>
                <a:gd name="connsiteX19" fmla="*/ 831615 w 4603109"/>
                <a:gd name="connsiteY19" fmla="*/ 0 h 924402"/>
                <a:gd name="connsiteX20" fmla="*/ 835277 w 4603109"/>
                <a:gd name="connsiteY20" fmla="*/ 0 h 924402"/>
                <a:gd name="connsiteX21" fmla="*/ 857678 w 4603109"/>
                <a:gd name="connsiteY21" fmla="*/ 0 h 924402"/>
                <a:gd name="connsiteX22" fmla="*/ 864889 w 4603109"/>
                <a:gd name="connsiteY22" fmla="*/ 0 h 924402"/>
                <a:gd name="connsiteX23" fmla="*/ 899900 w 4603109"/>
                <a:gd name="connsiteY23" fmla="*/ 0 h 924402"/>
                <a:gd name="connsiteX24" fmla="*/ 909341 w 4603109"/>
                <a:gd name="connsiteY24" fmla="*/ 0 h 924402"/>
                <a:gd name="connsiteX25" fmla="*/ 929965 w 4603109"/>
                <a:gd name="connsiteY25" fmla="*/ 0 h 924402"/>
                <a:gd name="connsiteX26" fmla="*/ 933506 w 4603109"/>
                <a:gd name="connsiteY26" fmla="*/ 0 h 924402"/>
                <a:gd name="connsiteX27" fmla="*/ 936982 w 4603109"/>
                <a:gd name="connsiteY27" fmla="*/ 0 h 924402"/>
                <a:gd name="connsiteX28" fmla="*/ 959384 w 4603109"/>
                <a:gd name="connsiteY28" fmla="*/ 0 h 924402"/>
                <a:gd name="connsiteX29" fmla="*/ 962542 w 4603109"/>
                <a:gd name="connsiteY29" fmla="*/ 0 h 924402"/>
                <a:gd name="connsiteX30" fmla="*/ 984943 w 4603109"/>
                <a:gd name="connsiteY30" fmla="*/ 0 h 924402"/>
                <a:gd name="connsiteX31" fmla="*/ 992658 w 4603109"/>
                <a:gd name="connsiteY31" fmla="*/ 0 h 924402"/>
                <a:gd name="connsiteX32" fmla="*/ 1012059 w 4603109"/>
                <a:gd name="connsiteY32" fmla="*/ 0 h 924402"/>
                <a:gd name="connsiteX33" fmla="*/ 1012480 w 4603109"/>
                <a:gd name="connsiteY33" fmla="*/ 0 h 924402"/>
                <a:gd name="connsiteX34" fmla="*/ 1027669 w 4603109"/>
                <a:gd name="connsiteY34" fmla="*/ 0 h 924402"/>
                <a:gd name="connsiteX35" fmla="*/ 1037110 w 4603109"/>
                <a:gd name="connsiteY35" fmla="*/ 0 h 924402"/>
                <a:gd name="connsiteX36" fmla="*/ 1040112 w 4603109"/>
                <a:gd name="connsiteY36" fmla="*/ 0 h 924402"/>
                <a:gd name="connsiteX37" fmla="*/ 1057734 w 4603109"/>
                <a:gd name="connsiteY37" fmla="*/ 0 h 924402"/>
                <a:gd name="connsiteX38" fmla="*/ 1064751 w 4603109"/>
                <a:gd name="connsiteY38" fmla="*/ 0 h 924402"/>
                <a:gd name="connsiteX39" fmla="*/ 1070177 w 4603109"/>
                <a:gd name="connsiteY39" fmla="*/ 0 h 924402"/>
                <a:gd name="connsiteX40" fmla="*/ 1072436 w 4603109"/>
                <a:gd name="connsiteY40" fmla="*/ 0 h 924402"/>
                <a:gd name="connsiteX41" fmla="*/ 1090311 w 4603109"/>
                <a:gd name="connsiteY41" fmla="*/ 0 h 924402"/>
                <a:gd name="connsiteX42" fmla="*/ 1110718 w 4603109"/>
                <a:gd name="connsiteY42" fmla="*/ 0 h 924402"/>
                <a:gd name="connsiteX43" fmla="*/ 1112712 w 4603109"/>
                <a:gd name="connsiteY43" fmla="*/ 0 h 924402"/>
                <a:gd name="connsiteX44" fmla="*/ 1116187 w 4603109"/>
                <a:gd name="connsiteY44" fmla="*/ 0 h 924402"/>
                <a:gd name="connsiteX45" fmla="*/ 1139828 w 4603109"/>
                <a:gd name="connsiteY45" fmla="*/ 0 h 924402"/>
                <a:gd name="connsiteX46" fmla="*/ 1140249 w 4603109"/>
                <a:gd name="connsiteY46" fmla="*/ 0 h 924402"/>
                <a:gd name="connsiteX47" fmla="*/ 1145480 w 4603109"/>
                <a:gd name="connsiteY47" fmla="*/ 0 h 924402"/>
                <a:gd name="connsiteX48" fmla="*/ 1152270 w 4603109"/>
                <a:gd name="connsiteY48" fmla="*/ 0 h 924402"/>
                <a:gd name="connsiteX49" fmla="*/ 1154934 w 4603109"/>
                <a:gd name="connsiteY49" fmla="*/ 0 h 924402"/>
                <a:gd name="connsiteX50" fmla="*/ 1167881 w 4603109"/>
                <a:gd name="connsiteY50" fmla="*/ 0 h 924402"/>
                <a:gd name="connsiteX51" fmla="*/ 1175544 w 4603109"/>
                <a:gd name="connsiteY51" fmla="*/ 0 h 924402"/>
                <a:gd name="connsiteX52" fmla="*/ 1184998 w 4603109"/>
                <a:gd name="connsiteY52" fmla="*/ 0 h 924402"/>
                <a:gd name="connsiteX53" fmla="*/ 1197946 w 4603109"/>
                <a:gd name="connsiteY53" fmla="*/ 0 h 924402"/>
                <a:gd name="connsiteX54" fmla="*/ 1200205 w 4603109"/>
                <a:gd name="connsiteY54" fmla="*/ 0 h 924402"/>
                <a:gd name="connsiteX55" fmla="*/ 1220978 w 4603109"/>
                <a:gd name="connsiteY55" fmla="*/ 0 h 924402"/>
                <a:gd name="connsiteX56" fmla="*/ 1238487 w 4603109"/>
                <a:gd name="connsiteY56" fmla="*/ 0 h 924402"/>
                <a:gd name="connsiteX57" fmla="*/ 1243956 w 4603109"/>
                <a:gd name="connsiteY57" fmla="*/ 0 h 924402"/>
                <a:gd name="connsiteX58" fmla="*/ 1251042 w 4603109"/>
                <a:gd name="connsiteY58" fmla="*/ 0 h 924402"/>
                <a:gd name="connsiteX59" fmla="*/ 1257637 w 4603109"/>
                <a:gd name="connsiteY59" fmla="*/ 0 h 924402"/>
                <a:gd name="connsiteX60" fmla="*/ 1271587 w 4603109"/>
                <a:gd name="connsiteY60" fmla="*/ 0 h 924402"/>
                <a:gd name="connsiteX61" fmla="*/ 1273249 w 4603109"/>
                <a:gd name="connsiteY61" fmla="*/ 0 h 924402"/>
                <a:gd name="connsiteX62" fmla="*/ 1280039 w 4603109"/>
                <a:gd name="connsiteY62" fmla="*/ 0 h 924402"/>
                <a:gd name="connsiteX63" fmla="*/ 1282703 w 4603109"/>
                <a:gd name="connsiteY63" fmla="*/ 0 h 924402"/>
                <a:gd name="connsiteX64" fmla="*/ 1286178 w 4603109"/>
                <a:gd name="connsiteY64" fmla="*/ 0 h 924402"/>
                <a:gd name="connsiteX65" fmla="*/ 1295146 w 4603109"/>
                <a:gd name="connsiteY65" fmla="*/ 0 h 924402"/>
                <a:gd name="connsiteX66" fmla="*/ 1301651 w 4603109"/>
                <a:gd name="connsiteY66" fmla="*/ 0 h 924402"/>
                <a:gd name="connsiteX67" fmla="*/ 1302284 w 4603109"/>
                <a:gd name="connsiteY67" fmla="*/ 0 h 924402"/>
                <a:gd name="connsiteX68" fmla="*/ 1303313 w 4603109"/>
                <a:gd name="connsiteY68" fmla="*/ 0 h 924402"/>
                <a:gd name="connsiteX69" fmla="*/ 1312767 w 4603109"/>
                <a:gd name="connsiteY69" fmla="*/ 0 h 924402"/>
                <a:gd name="connsiteX70" fmla="*/ 1316242 w 4603109"/>
                <a:gd name="connsiteY70" fmla="*/ 0 h 924402"/>
                <a:gd name="connsiteX71" fmla="*/ 1321886 w 4603109"/>
                <a:gd name="connsiteY71" fmla="*/ 0 h 924402"/>
                <a:gd name="connsiteX72" fmla="*/ 1324685 w 4603109"/>
                <a:gd name="connsiteY72" fmla="*/ 0 h 924402"/>
                <a:gd name="connsiteX73" fmla="*/ 1325211 w 4603109"/>
                <a:gd name="connsiteY73" fmla="*/ 0 h 924402"/>
                <a:gd name="connsiteX74" fmla="*/ 1332348 w 4603109"/>
                <a:gd name="connsiteY74" fmla="*/ 0 h 924402"/>
                <a:gd name="connsiteX75" fmla="*/ 1332714 w 4603109"/>
                <a:gd name="connsiteY75" fmla="*/ 0 h 924402"/>
                <a:gd name="connsiteX76" fmla="*/ 1333135 w 4603109"/>
                <a:gd name="connsiteY76" fmla="*/ 0 h 924402"/>
                <a:gd name="connsiteX77" fmla="*/ 1348747 w 4603109"/>
                <a:gd name="connsiteY77" fmla="*/ 0 h 924402"/>
                <a:gd name="connsiteX78" fmla="*/ 1354749 w 4603109"/>
                <a:gd name="connsiteY78" fmla="*/ 0 h 924402"/>
                <a:gd name="connsiteX79" fmla="*/ 1378811 w 4603109"/>
                <a:gd name="connsiteY79" fmla="*/ 0 h 924402"/>
                <a:gd name="connsiteX80" fmla="*/ 1383745 w 4603109"/>
                <a:gd name="connsiteY80" fmla="*/ 0 h 924402"/>
                <a:gd name="connsiteX81" fmla="*/ 1385406 w 4603109"/>
                <a:gd name="connsiteY81" fmla="*/ 0 h 924402"/>
                <a:gd name="connsiteX82" fmla="*/ 1399356 w 4603109"/>
                <a:gd name="connsiteY82" fmla="*/ 0 h 924402"/>
                <a:gd name="connsiteX83" fmla="*/ 1400513 w 4603109"/>
                <a:gd name="connsiteY83" fmla="*/ 0 h 924402"/>
                <a:gd name="connsiteX84" fmla="*/ 1413947 w 4603109"/>
                <a:gd name="connsiteY84" fmla="*/ 0 h 924402"/>
                <a:gd name="connsiteX85" fmla="*/ 1414442 w 4603109"/>
                <a:gd name="connsiteY85" fmla="*/ 0 h 924402"/>
                <a:gd name="connsiteX86" fmla="*/ 1422915 w 4603109"/>
                <a:gd name="connsiteY86" fmla="*/ 0 h 924402"/>
                <a:gd name="connsiteX87" fmla="*/ 1426390 w 4603109"/>
                <a:gd name="connsiteY87" fmla="*/ 0 h 924402"/>
                <a:gd name="connsiteX88" fmla="*/ 1429420 w 4603109"/>
                <a:gd name="connsiteY88" fmla="*/ 0 h 924402"/>
                <a:gd name="connsiteX89" fmla="*/ 1430053 w 4603109"/>
                <a:gd name="connsiteY89" fmla="*/ 0 h 924402"/>
                <a:gd name="connsiteX90" fmla="*/ 1430206 w 4603109"/>
                <a:gd name="connsiteY90" fmla="*/ 0 h 924402"/>
                <a:gd name="connsiteX91" fmla="*/ 1430577 w 4603109"/>
                <a:gd name="connsiteY91" fmla="*/ 0 h 924402"/>
                <a:gd name="connsiteX92" fmla="*/ 1436843 w 4603109"/>
                <a:gd name="connsiteY92" fmla="*/ 0 h 924402"/>
                <a:gd name="connsiteX93" fmla="*/ 1444011 w 4603109"/>
                <a:gd name="connsiteY93" fmla="*/ 0 h 924402"/>
                <a:gd name="connsiteX94" fmla="*/ 1449655 w 4603109"/>
                <a:gd name="connsiteY94" fmla="*/ 0 h 924402"/>
                <a:gd name="connsiteX95" fmla="*/ 1452454 w 4603109"/>
                <a:gd name="connsiteY95" fmla="*/ 0 h 924402"/>
                <a:gd name="connsiteX96" fmla="*/ 1452980 w 4603109"/>
                <a:gd name="connsiteY96" fmla="*/ 0 h 924402"/>
                <a:gd name="connsiteX97" fmla="*/ 1456455 w 4603109"/>
                <a:gd name="connsiteY97" fmla="*/ 0 h 924402"/>
                <a:gd name="connsiteX98" fmla="*/ 1459664 w 4603109"/>
                <a:gd name="connsiteY98" fmla="*/ 0 h 924402"/>
                <a:gd name="connsiteX99" fmla="*/ 1460117 w 4603109"/>
                <a:gd name="connsiteY99" fmla="*/ 0 h 924402"/>
                <a:gd name="connsiteX100" fmla="*/ 1460483 w 4603109"/>
                <a:gd name="connsiteY100" fmla="*/ 0 h 924402"/>
                <a:gd name="connsiteX101" fmla="*/ 1460904 w 4603109"/>
                <a:gd name="connsiteY101" fmla="*/ 0 h 924402"/>
                <a:gd name="connsiteX102" fmla="*/ 1472926 w 4603109"/>
                <a:gd name="connsiteY102" fmla="*/ 0 h 924402"/>
                <a:gd name="connsiteX103" fmla="*/ 1482518 w 4603109"/>
                <a:gd name="connsiteY103" fmla="*/ 0 h 924402"/>
                <a:gd name="connsiteX104" fmla="*/ 1489729 w 4603109"/>
                <a:gd name="connsiteY104" fmla="*/ 0 h 924402"/>
                <a:gd name="connsiteX105" fmla="*/ 1504116 w 4603109"/>
                <a:gd name="connsiteY105" fmla="*/ 0 h 924402"/>
                <a:gd name="connsiteX106" fmla="*/ 1511514 w 4603109"/>
                <a:gd name="connsiteY106" fmla="*/ 0 h 924402"/>
                <a:gd name="connsiteX107" fmla="*/ 1524740 w 4603109"/>
                <a:gd name="connsiteY107" fmla="*/ 0 h 924402"/>
                <a:gd name="connsiteX108" fmla="*/ 1528282 w 4603109"/>
                <a:gd name="connsiteY108" fmla="*/ 0 h 924402"/>
                <a:gd name="connsiteX109" fmla="*/ 1531757 w 4603109"/>
                <a:gd name="connsiteY109" fmla="*/ 0 h 924402"/>
                <a:gd name="connsiteX110" fmla="*/ 1534181 w 4603109"/>
                <a:gd name="connsiteY110" fmla="*/ 0 h 924402"/>
                <a:gd name="connsiteX111" fmla="*/ 1542211 w 4603109"/>
                <a:gd name="connsiteY111" fmla="*/ 0 h 924402"/>
                <a:gd name="connsiteX112" fmla="*/ 1554159 w 4603109"/>
                <a:gd name="connsiteY112" fmla="*/ 0 h 924402"/>
                <a:gd name="connsiteX113" fmla="*/ 1557318 w 4603109"/>
                <a:gd name="connsiteY113" fmla="*/ 0 h 924402"/>
                <a:gd name="connsiteX114" fmla="*/ 1557975 w 4603109"/>
                <a:gd name="connsiteY114" fmla="*/ 0 h 924402"/>
                <a:gd name="connsiteX115" fmla="*/ 1558346 w 4603109"/>
                <a:gd name="connsiteY115" fmla="*/ 0 h 924402"/>
                <a:gd name="connsiteX116" fmla="*/ 1561822 w 4603109"/>
                <a:gd name="connsiteY116" fmla="*/ 0 h 924402"/>
                <a:gd name="connsiteX117" fmla="*/ 1564612 w 4603109"/>
                <a:gd name="connsiteY117" fmla="*/ 0 h 924402"/>
                <a:gd name="connsiteX118" fmla="*/ 1566857 w 4603109"/>
                <a:gd name="connsiteY118" fmla="*/ 0 h 924402"/>
                <a:gd name="connsiteX119" fmla="*/ 1576919 w 4603109"/>
                <a:gd name="connsiteY119" fmla="*/ 0 h 924402"/>
                <a:gd name="connsiteX120" fmla="*/ 1579719 w 4603109"/>
                <a:gd name="connsiteY120" fmla="*/ 0 h 924402"/>
                <a:gd name="connsiteX121" fmla="*/ 1584224 w 4603109"/>
                <a:gd name="connsiteY121" fmla="*/ 0 h 924402"/>
                <a:gd name="connsiteX122" fmla="*/ 1587382 w 4603109"/>
                <a:gd name="connsiteY122" fmla="*/ 0 h 924402"/>
                <a:gd name="connsiteX123" fmla="*/ 1587433 w 4603109"/>
                <a:gd name="connsiteY123" fmla="*/ 0 h 924402"/>
                <a:gd name="connsiteX124" fmla="*/ 1600695 w 4603109"/>
                <a:gd name="connsiteY124" fmla="*/ 0 h 924402"/>
                <a:gd name="connsiteX125" fmla="*/ 1606834 w 4603109"/>
                <a:gd name="connsiteY125" fmla="*/ 0 h 924402"/>
                <a:gd name="connsiteX126" fmla="*/ 1607256 w 4603109"/>
                <a:gd name="connsiteY126" fmla="*/ 0 h 924402"/>
                <a:gd name="connsiteX127" fmla="*/ 1608325 w 4603109"/>
                <a:gd name="connsiteY127" fmla="*/ 0 h 924402"/>
                <a:gd name="connsiteX128" fmla="*/ 1609783 w 4603109"/>
                <a:gd name="connsiteY128" fmla="*/ 0 h 924402"/>
                <a:gd name="connsiteX129" fmla="*/ 1617498 w 4603109"/>
                <a:gd name="connsiteY129" fmla="*/ 0 h 924402"/>
                <a:gd name="connsiteX130" fmla="*/ 1631885 w 4603109"/>
                <a:gd name="connsiteY130" fmla="*/ 0 h 924402"/>
                <a:gd name="connsiteX131" fmla="*/ 1636899 w 4603109"/>
                <a:gd name="connsiteY131" fmla="*/ 0 h 924402"/>
                <a:gd name="connsiteX132" fmla="*/ 1637320 w 4603109"/>
                <a:gd name="connsiteY132" fmla="*/ 0 h 924402"/>
                <a:gd name="connsiteX133" fmla="*/ 1637445 w 4603109"/>
                <a:gd name="connsiteY133" fmla="*/ 0 h 924402"/>
                <a:gd name="connsiteX134" fmla="*/ 1652509 w 4603109"/>
                <a:gd name="connsiteY134" fmla="*/ 0 h 924402"/>
                <a:gd name="connsiteX135" fmla="*/ 1659526 w 4603109"/>
                <a:gd name="connsiteY135" fmla="*/ 0 h 924402"/>
                <a:gd name="connsiteX136" fmla="*/ 1661950 w 4603109"/>
                <a:gd name="connsiteY136" fmla="*/ 0 h 924402"/>
                <a:gd name="connsiteX137" fmla="*/ 1664952 w 4603109"/>
                <a:gd name="connsiteY137" fmla="*/ 0 h 924402"/>
                <a:gd name="connsiteX138" fmla="*/ 1667212 w 4603109"/>
                <a:gd name="connsiteY138" fmla="*/ 0 h 924402"/>
                <a:gd name="connsiteX139" fmla="*/ 1685087 w 4603109"/>
                <a:gd name="connsiteY139" fmla="*/ 0 h 924402"/>
                <a:gd name="connsiteX140" fmla="*/ 1689591 w 4603109"/>
                <a:gd name="connsiteY140" fmla="*/ 0 h 924402"/>
                <a:gd name="connsiteX141" fmla="*/ 1694626 w 4603109"/>
                <a:gd name="connsiteY141" fmla="*/ 0 h 924402"/>
                <a:gd name="connsiteX142" fmla="*/ 1697276 w 4603109"/>
                <a:gd name="connsiteY142" fmla="*/ 0 h 924402"/>
                <a:gd name="connsiteX143" fmla="*/ 1698000 w 4603109"/>
                <a:gd name="connsiteY143" fmla="*/ 0 h 924402"/>
                <a:gd name="connsiteX144" fmla="*/ 1704688 w 4603109"/>
                <a:gd name="connsiteY144" fmla="*/ 0 h 924402"/>
                <a:gd name="connsiteX145" fmla="*/ 1707488 w 4603109"/>
                <a:gd name="connsiteY145" fmla="*/ 0 h 924402"/>
                <a:gd name="connsiteX146" fmla="*/ 1710963 w 4603109"/>
                <a:gd name="connsiteY146" fmla="*/ 0 h 924402"/>
                <a:gd name="connsiteX147" fmla="*/ 1715151 w 4603109"/>
                <a:gd name="connsiteY147" fmla="*/ 0 h 924402"/>
                <a:gd name="connsiteX148" fmla="*/ 1721928 w 4603109"/>
                <a:gd name="connsiteY148" fmla="*/ 0 h 924402"/>
                <a:gd name="connsiteX149" fmla="*/ 1734603 w 4603109"/>
                <a:gd name="connsiteY149" fmla="*/ 0 h 924402"/>
                <a:gd name="connsiteX150" fmla="*/ 1735025 w 4603109"/>
                <a:gd name="connsiteY150" fmla="*/ 0 h 924402"/>
                <a:gd name="connsiteX151" fmla="*/ 1735558 w 4603109"/>
                <a:gd name="connsiteY151" fmla="*/ 0 h 924402"/>
                <a:gd name="connsiteX152" fmla="*/ 1736094 w 4603109"/>
                <a:gd name="connsiteY152" fmla="*/ 0 h 924402"/>
                <a:gd name="connsiteX153" fmla="*/ 1737552 w 4603109"/>
                <a:gd name="connsiteY153" fmla="*/ 0 h 924402"/>
                <a:gd name="connsiteX154" fmla="*/ 1741027 w 4603109"/>
                <a:gd name="connsiteY154" fmla="*/ 0 h 924402"/>
                <a:gd name="connsiteX155" fmla="*/ 1747046 w 4603109"/>
                <a:gd name="connsiteY155" fmla="*/ 0 h 924402"/>
                <a:gd name="connsiteX156" fmla="*/ 1748537 w 4603109"/>
                <a:gd name="connsiteY156" fmla="*/ 0 h 924402"/>
                <a:gd name="connsiteX157" fmla="*/ 1753052 w 4603109"/>
                <a:gd name="connsiteY157" fmla="*/ 0 h 924402"/>
                <a:gd name="connsiteX158" fmla="*/ 1757499 w 4603109"/>
                <a:gd name="connsiteY158" fmla="*/ 0 h 924402"/>
                <a:gd name="connsiteX159" fmla="*/ 1764668 w 4603109"/>
                <a:gd name="connsiteY159" fmla="*/ 0 h 924402"/>
                <a:gd name="connsiteX160" fmla="*/ 1765089 w 4603109"/>
                <a:gd name="connsiteY160" fmla="*/ 0 h 924402"/>
                <a:gd name="connsiteX161" fmla="*/ 1765214 w 4603109"/>
                <a:gd name="connsiteY161" fmla="*/ 0 h 924402"/>
                <a:gd name="connsiteX162" fmla="*/ 1770320 w 4603109"/>
                <a:gd name="connsiteY162" fmla="*/ 0 h 924402"/>
                <a:gd name="connsiteX163" fmla="*/ 1777110 w 4603109"/>
                <a:gd name="connsiteY163" fmla="*/ 0 h 924402"/>
                <a:gd name="connsiteX164" fmla="*/ 1779774 w 4603109"/>
                <a:gd name="connsiteY164" fmla="*/ 0 h 924402"/>
                <a:gd name="connsiteX165" fmla="*/ 1792721 w 4603109"/>
                <a:gd name="connsiteY165" fmla="*/ 0 h 924402"/>
                <a:gd name="connsiteX166" fmla="*/ 1794981 w 4603109"/>
                <a:gd name="connsiteY166" fmla="*/ 0 h 924402"/>
                <a:gd name="connsiteX167" fmla="*/ 1825045 w 4603109"/>
                <a:gd name="connsiteY167" fmla="*/ 0 h 924402"/>
                <a:gd name="connsiteX168" fmla="*/ 1825769 w 4603109"/>
                <a:gd name="connsiteY168" fmla="*/ 0 h 924402"/>
                <a:gd name="connsiteX169" fmla="*/ 1838732 w 4603109"/>
                <a:gd name="connsiteY169" fmla="*/ 0 h 924402"/>
                <a:gd name="connsiteX170" fmla="*/ 1845818 w 4603109"/>
                <a:gd name="connsiteY170" fmla="*/ 0 h 924402"/>
                <a:gd name="connsiteX171" fmla="*/ 1849697 w 4603109"/>
                <a:gd name="connsiteY171" fmla="*/ 0 h 924402"/>
                <a:gd name="connsiteX172" fmla="*/ 1852412 w 4603109"/>
                <a:gd name="connsiteY172" fmla="*/ 0 h 924402"/>
                <a:gd name="connsiteX173" fmla="*/ 1853903 w 4603109"/>
                <a:gd name="connsiteY173" fmla="*/ 0 h 924402"/>
                <a:gd name="connsiteX174" fmla="*/ 1863327 w 4603109"/>
                <a:gd name="connsiteY174" fmla="*/ 0 h 924402"/>
                <a:gd name="connsiteX175" fmla="*/ 1868796 w 4603109"/>
                <a:gd name="connsiteY175" fmla="*/ 0 h 924402"/>
                <a:gd name="connsiteX176" fmla="*/ 1874815 w 4603109"/>
                <a:gd name="connsiteY176" fmla="*/ 0 h 924402"/>
                <a:gd name="connsiteX177" fmla="*/ 1876306 w 4603109"/>
                <a:gd name="connsiteY177" fmla="*/ 0 h 924402"/>
                <a:gd name="connsiteX178" fmla="*/ 1880821 w 4603109"/>
                <a:gd name="connsiteY178" fmla="*/ 0 h 924402"/>
                <a:gd name="connsiteX179" fmla="*/ 1882477 w 4603109"/>
                <a:gd name="connsiteY179" fmla="*/ 0 h 924402"/>
                <a:gd name="connsiteX180" fmla="*/ 1883936 w 4603109"/>
                <a:gd name="connsiteY180" fmla="*/ 0 h 924402"/>
                <a:gd name="connsiteX181" fmla="*/ 1885268 w 4603109"/>
                <a:gd name="connsiteY181" fmla="*/ 0 h 924402"/>
                <a:gd name="connsiteX182" fmla="*/ 1896427 w 4603109"/>
                <a:gd name="connsiteY182" fmla="*/ 0 h 924402"/>
                <a:gd name="connsiteX183" fmla="*/ 1898089 w 4603109"/>
                <a:gd name="connsiteY183" fmla="*/ 0 h 924402"/>
                <a:gd name="connsiteX184" fmla="*/ 1904879 w 4603109"/>
                <a:gd name="connsiteY184" fmla="*/ 0 h 924402"/>
                <a:gd name="connsiteX185" fmla="*/ 1907543 w 4603109"/>
                <a:gd name="connsiteY185" fmla="*/ 0 h 924402"/>
                <a:gd name="connsiteX186" fmla="*/ 1911018 w 4603109"/>
                <a:gd name="connsiteY186" fmla="*/ 0 h 924402"/>
                <a:gd name="connsiteX187" fmla="*/ 1919986 w 4603109"/>
                <a:gd name="connsiteY187" fmla="*/ 0 h 924402"/>
                <a:gd name="connsiteX188" fmla="*/ 1927124 w 4603109"/>
                <a:gd name="connsiteY188" fmla="*/ 0 h 924402"/>
                <a:gd name="connsiteX189" fmla="*/ 1927489 w 4603109"/>
                <a:gd name="connsiteY189" fmla="*/ 0 h 924402"/>
                <a:gd name="connsiteX190" fmla="*/ 1927911 w 4603109"/>
                <a:gd name="connsiteY190" fmla="*/ 0 h 924402"/>
                <a:gd name="connsiteX191" fmla="*/ 1929402 w 4603109"/>
                <a:gd name="connsiteY191" fmla="*/ 0 h 924402"/>
                <a:gd name="connsiteX192" fmla="*/ 1946726 w 4603109"/>
                <a:gd name="connsiteY192" fmla="*/ 0 h 924402"/>
                <a:gd name="connsiteX193" fmla="*/ 1949525 w 4603109"/>
                <a:gd name="connsiteY193" fmla="*/ 0 h 924402"/>
                <a:gd name="connsiteX194" fmla="*/ 1957554 w 4603109"/>
                <a:gd name="connsiteY194" fmla="*/ 0 h 924402"/>
                <a:gd name="connsiteX195" fmla="*/ 1957975 w 4603109"/>
                <a:gd name="connsiteY195" fmla="*/ 0 h 924402"/>
                <a:gd name="connsiteX196" fmla="*/ 1973587 w 4603109"/>
                <a:gd name="connsiteY196" fmla="*/ 0 h 924402"/>
                <a:gd name="connsiteX197" fmla="*/ 1978520 w 4603109"/>
                <a:gd name="connsiteY197" fmla="*/ 0 h 924402"/>
                <a:gd name="connsiteX198" fmla="*/ 1980012 w 4603109"/>
                <a:gd name="connsiteY198" fmla="*/ 0 h 924402"/>
                <a:gd name="connsiteX199" fmla="*/ 1980181 w 4603109"/>
                <a:gd name="connsiteY199" fmla="*/ 0 h 924402"/>
                <a:gd name="connsiteX200" fmla="*/ 1981672 w 4603109"/>
                <a:gd name="connsiteY200" fmla="*/ 0 h 924402"/>
                <a:gd name="connsiteX201" fmla="*/ 2008585 w 4603109"/>
                <a:gd name="connsiteY201" fmla="*/ 0 h 924402"/>
                <a:gd name="connsiteX202" fmla="*/ 2009218 w 4603109"/>
                <a:gd name="connsiteY202" fmla="*/ 0 h 924402"/>
                <a:gd name="connsiteX203" fmla="*/ 2010246 w 4603109"/>
                <a:gd name="connsiteY203" fmla="*/ 0 h 924402"/>
                <a:gd name="connsiteX204" fmla="*/ 2010709 w 4603109"/>
                <a:gd name="connsiteY204" fmla="*/ 0 h 924402"/>
                <a:gd name="connsiteX205" fmla="*/ 2011705 w 4603109"/>
                <a:gd name="connsiteY205" fmla="*/ 0 h 924402"/>
                <a:gd name="connsiteX206" fmla="*/ 2024147 w 4603109"/>
                <a:gd name="connsiteY206" fmla="*/ 0 h 924402"/>
                <a:gd name="connsiteX207" fmla="*/ 2024196 w 4603109"/>
                <a:gd name="connsiteY207" fmla="*/ 0 h 924402"/>
                <a:gd name="connsiteX208" fmla="*/ 2024981 w 4603109"/>
                <a:gd name="connsiteY208" fmla="*/ 0 h 924402"/>
                <a:gd name="connsiteX209" fmla="*/ 2025353 w 4603109"/>
                <a:gd name="connsiteY209" fmla="*/ 0 h 924402"/>
                <a:gd name="connsiteX210" fmla="*/ 2026473 w 4603109"/>
                <a:gd name="connsiteY210" fmla="*/ 0 h 924402"/>
                <a:gd name="connsiteX211" fmla="*/ 2031619 w 4603109"/>
                <a:gd name="connsiteY211" fmla="*/ 0 h 924402"/>
                <a:gd name="connsiteX212" fmla="*/ 2033110 w 4603109"/>
                <a:gd name="connsiteY212" fmla="*/ 0 h 924402"/>
                <a:gd name="connsiteX213" fmla="*/ 2038787 w 4603109"/>
                <a:gd name="connsiteY213" fmla="*/ 0 h 924402"/>
                <a:gd name="connsiteX214" fmla="*/ 2039282 w 4603109"/>
                <a:gd name="connsiteY214" fmla="*/ 0 h 924402"/>
                <a:gd name="connsiteX215" fmla="*/ 2047755 w 4603109"/>
                <a:gd name="connsiteY215" fmla="*/ 0 h 924402"/>
                <a:gd name="connsiteX216" fmla="*/ 2051230 w 4603109"/>
                <a:gd name="connsiteY216" fmla="*/ 0 h 924402"/>
                <a:gd name="connsiteX217" fmla="*/ 2054893 w 4603109"/>
                <a:gd name="connsiteY217" fmla="*/ 0 h 924402"/>
                <a:gd name="connsiteX218" fmla="*/ 2055046 w 4603109"/>
                <a:gd name="connsiteY218" fmla="*/ 0 h 924402"/>
                <a:gd name="connsiteX219" fmla="*/ 2055258 w 4603109"/>
                <a:gd name="connsiteY219" fmla="*/ 0 h 924402"/>
                <a:gd name="connsiteX220" fmla="*/ 2055680 w 4603109"/>
                <a:gd name="connsiteY220" fmla="*/ 0 h 924402"/>
                <a:gd name="connsiteX221" fmla="*/ 2057171 w 4603109"/>
                <a:gd name="connsiteY221" fmla="*/ 0 h 924402"/>
                <a:gd name="connsiteX222" fmla="*/ 2061683 w 4603109"/>
                <a:gd name="connsiteY222" fmla="*/ 0 h 924402"/>
                <a:gd name="connsiteX223" fmla="*/ 2067702 w 4603109"/>
                <a:gd name="connsiteY223" fmla="*/ 0 h 924402"/>
                <a:gd name="connsiteX224" fmla="*/ 2074495 w 4603109"/>
                <a:gd name="connsiteY224" fmla="*/ 0 h 924402"/>
                <a:gd name="connsiteX225" fmla="*/ 2077294 w 4603109"/>
                <a:gd name="connsiteY225" fmla="*/ 0 h 924402"/>
                <a:gd name="connsiteX226" fmla="*/ 2084504 w 4603109"/>
                <a:gd name="connsiteY226" fmla="*/ 0 h 924402"/>
                <a:gd name="connsiteX227" fmla="*/ 2085323 w 4603109"/>
                <a:gd name="connsiteY227" fmla="*/ 0 h 924402"/>
                <a:gd name="connsiteX228" fmla="*/ 2085744 w 4603109"/>
                <a:gd name="connsiteY228" fmla="*/ 0 h 924402"/>
                <a:gd name="connsiteX229" fmla="*/ 2097766 w 4603109"/>
                <a:gd name="connsiteY229" fmla="*/ 0 h 924402"/>
                <a:gd name="connsiteX230" fmla="*/ 2106289 w 4603109"/>
                <a:gd name="connsiteY230" fmla="*/ 0 h 924402"/>
                <a:gd name="connsiteX231" fmla="*/ 2107781 w 4603109"/>
                <a:gd name="connsiteY231" fmla="*/ 0 h 924402"/>
                <a:gd name="connsiteX232" fmla="*/ 2128956 w 4603109"/>
                <a:gd name="connsiteY232" fmla="*/ 0 h 924402"/>
                <a:gd name="connsiteX233" fmla="*/ 2129514 w 4603109"/>
                <a:gd name="connsiteY233" fmla="*/ 0 h 924402"/>
                <a:gd name="connsiteX234" fmla="*/ 2136354 w 4603109"/>
                <a:gd name="connsiteY234" fmla="*/ 0 h 924402"/>
                <a:gd name="connsiteX235" fmla="*/ 2136987 w 4603109"/>
                <a:gd name="connsiteY235" fmla="*/ 0 h 924402"/>
                <a:gd name="connsiteX236" fmla="*/ 2138478 w 4603109"/>
                <a:gd name="connsiteY236" fmla="*/ 0 h 924402"/>
                <a:gd name="connsiteX237" fmla="*/ 2151916 w 4603109"/>
                <a:gd name="connsiteY237" fmla="*/ 0 h 924402"/>
                <a:gd name="connsiteX238" fmla="*/ 2152750 w 4603109"/>
                <a:gd name="connsiteY238" fmla="*/ 0 h 924402"/>
                <a:gd name="connsiteX239" fmla="*/ 2153122 w 4603109"/>
                <a:gd name="connsiteY239" fmla="*/ 0 h 924402"/>
                <a:gd name="connsiteX240" fmla="*/ 2154242 w 4603109"/>
                <a:gd name="connsiteY240" fmla="*/ 0 h 924402"/>
                <a:gd name="connsiteX241" fmla="*/ 2156597 w 4603109"/>
                <a:gd name="connsiteY241" fmla="*/ 0 h 924402"/>
                <a:gd name="connsiteX242" fmla="*/ 2159388 w 4603109"/>
                <a:gd name="connsiteY242" fmla="*/ 0 h 924402"/>
                <a:gd name="connsiteX243" fmla="*/ 2160879 w 4603109"/>
                <a:gd name="connsiteY243" fmla="*/ 0 h 924402"/>
                <a:gd name="connsiteX244" fmla="*/ 2161633 w 4603109"/>
                <a:gd name="connsiteY244" fmla="*/ 0 h 924402"/>
                <a:gd name="connsiteX245" fmla="*/ 2167051 w 4603109"/>
                <a:gd name="connsiteY245" fmla="*/ 0 h 924402"/>
                <a:gd name="connsiteX246" fmla="*/ 2178999 w 4603109"/>
                <a:gd name="connsiteY246" fmla="*/ 0 h 924402"/>
                <a:gd name="connsiteX247" fmla="*/ 2182158 w 4603109"/>
                <a:gd name="connsiteY247" fmla="*/ 0 h 924402"/>
                <a:gd name="connsiteX248" fmla="*/ 2182815 w 4603109"/>
                <a:gd name="connsiteY248" fmla="*/ 0 h 924402"/>
                <a:gd name="connsiteX249" fmla="*/ 2188666 w 4603109"/>
                <a:gd name="connsiteY249" fmla="*/ 0 h 924402"/>
                <a:gd name="connsiteX250" fmla="*/ 2189452 w 4603109"/>
                <a:gd name="connsiteY250" fmla="*/ 0 h 924402"/>
                <a:gd name="connsiteX251" fmla="*/ 2191697 w 4603109"/>
                <a:gd name="connsiteY251" fmla="*/ 0 h 924402"/>
                <a:gd name="connsiteX252" fmla="*/ 2195471 w 4603109"/>
                <a:gd name="connsiteY252" fmla="*/ 0 h 924402"/>
                <a:gd name="connsiteX253" fmla="*/ 2201759 w 4603109"/>
                <a:gd name="connsiteY253" fmla="*/ 0 h 924402"/>
                <a:gd name="connsiteX254" fmla="*/ 2203100 w 4603109"/>
                <a:gd name="connsiteY254" fmla="*/ 0 h 924402"/>
                <a:gd name="connsiteX255" fmla="*/ 2204559 w 4603109"/>
                <a:gd name="connsiteY255" fmla="*/ 0 h 924402"/>
                <a:gd name="connsiteX256" fmla="*/ 2204591 w 4603109"/>
                <a:gd name="connsiteY256" fmla="*/ 0 h 924402"/>
                <a:gd name="connsiteX257" fmla="*/ 2212273 w 4603109"/>
                <a:gd name="connsiteY257" fmla="*/ 0 h 924402"/>
                <a:gd name="connsiteX258" fmla="*/ 2225535 w 4603109"/>
                <a:gd name="connsiteY258" fmla="*/ 0 h 924402"/>
                <a:gd name="connsiteX259" fmla="*/ 2231674 w 4603109"/>
                <a:gd name="connsiteY259" fmla="*/ 0 h 924402"/>
                <a:gd name="connsiteX260" fmla="*/ 2232096 w 4603109"/>
                <a:gd name="connsiteY260" fmla="*/ 0 h 924402"/>
                <a:gd name="connsiteX261" fmla="*/ 2232220 w 4603109"/>
                <a:gd name="connsiteY261" fmla="*/ 0 h 924402"/>
                <a:gd name="connsiteX262" fmla="*/ 2233118 w 4603109"/>
                <a:gd name="connsiteY262" fmla="*/ 0 h 924402"/>
                <a:gd name="connsiteX263" fmla="*/ 2233165 w 4603109"/>
                <a:gd name="connsiteY263" fmla="*/ 0 h 924402"/>
                <a:gd name="connsiteX264" fmla="*/ 2256725 w 4603109"/>
                <a:gd name="connsiteY264" fmla="*/ 0 h 924402"/>
                <a:gd name="connsiteX265" fmla="*/ 2257283 w 4603109"/>
                <a:gd name="connsiteY265" fmla="*/ 0 h 924402"/>
                <a:gd name="connsiteX266" fmla="*/ 2262285 w 4603109"/>
                <a:gd name="connsiteY266" fmla="*/ 0 h 924402"/>
                <a:gd name="connsiteX267" fmla="*/ 2284366 w 4603109"/>
                <a:gd name="connsiteY267" fmla="*/ 0 h 924402"/>
                <a:gd name="connsiteX268" fmla="*/ 2289402 w 4603109"/>
                <a:gd name="connsiteY268" fmla="*/ 0 h 924402"/>
                <a:gd name="connsiteX269" fmla="*/ 2292052 w 4603109"/>
                <a:gd name="connsiteY269" fmla="*/ 0 h 924402"/>
                <a:gd name="connsiteX270" fmla="*/ 2299271 w 4603109"/>
                <a:gd name="connsiteY270" fmla="*/ 0 h 924402"/>
                <a:gd name="connsiteX271" fmla="*/ 2308721 w 4603109"/>
                <a:gd name="connsiteY271" fmla="*/ 0 h 924402"/>
                <a:gd name="connsiteX272" fmla="*/ 2309927 w 4603109"/>
                <a:gd name="connsiteY272" fmla="*/ 0 h 924402"/>
                <a:gd name="connsiteX273" fmla="*/ 2316435 w 4603109"/>
                <a:gd name="connsiteY273" fmla="*/ 0 h 924402"/>
                <a:gd name="connsiteX274" fmla="*/ 2316703 w 4603109"/>
                <a:gd name="connsiteY274" fmla="*/ 0 h 924402"/>
                <a:gd name="connsiteX275" fmla="*/ 2319466 w 4603109"/>
                <a:gd name="connsiteY275" fmla="*/ 0 h 924402"/>
                <a:gd name="connsiteX276" fmla="*/ 2322840 w 4603109"/>
                <a:gd name="connsiteY276" fmla="*/ 0 h 924402"/>
                <a:gd name="connsiteX277" fmla="*/ 2329528 w 4603109"/>
                <a:gd name="connsiteY277" fmla="*/ 0 h 924402"/>
                <a:gd name="connsiteX278" fmla="*/ 2330869 w 4603109"/>
                <a:gd name="connsiteY278" fmla="*/ 0 h 924402"/>
                <a:gd name="connsiteX279" fmla="*/ 2332328 w 4603109"/>
                <a:gd name="connsiteY279" fmla="*/ 0 h 924402"/>
                <a:gd name="connsiteX280" fmla="*/ 2332360 w 4603109"/>
                <a:gd name="connsiteY280" fmla="*/ 0 h 924402"/>
                <a:gd name="connsiteX281" fmla="*/ 2335803 w 4603109"/>
                <a:gd name="connsiteY281" fmla="*/ 0 h 924402"/>
                <a:gd name="connsiteX282" fmla="*/ 2343312 w 4603109"/>
                <a:gd name="connsiteY282" fmla="*/ 0 h 924402"/>
                <a:gd name="connsiteX283" fmla="*/ 2344804 w 4603109"/>
                <a:gd name="connsiteY283" fmla="*/ 0 h 924402"/>
                <a:gd name="connsiteX284" fmla="*/ 2346768 w 4603109"/>
                <a:gd name="connsiteY284" fmla="*/ 0 h 924402"/>
                <a:gd name="connsiteX285" fmla="*/ 2347827 w 4603109"/>
                <a:gd name="connsiteY285" fmla="*/ 0 h 924402"/>
                <a:gd name="connsiteX286" fmla="*/ 2352274 w 4603109"/>
                <a:gd name="connsiteY286" fmla="*/ 0 h 924402"/>
                <a:gd name="connsiteX287" fmla="*/ 2359443 w 4603109"/>
                <a:gd name="connsiteY287" fmla="*/ 0 h 924402"/>
                <a:gd name="connsiteX288" fmla="*/ 2359865 w 4603109"/>
                <a:gd name="connsiteY288" fmla="*/ 0 h 924402"/>
                <a:gd name="connsiteX289" fmla="*/ 2359989 w 4603109"/>
                <a:gd name="connsiteY289" fmla="*/ 0 h 924402"/>
                <a:gd name="connsiteX290" fmla="*/ 2360887 w 4603109"/>
                <a:gd name="connsiteY290" fmla="*/ 0 h 924402"/>
                <a:gd name="connsiteX291" fmla="*/ 2360934 w 4603109"/>
                <a:gd name="connsiteY291" fmla="*/ 0 h 924402"/>
                <a:gd name="connsiteX292" fmla="*/ 2371886 w 4603109"/>
                <a:gd name="connsiteY292" fmla="*/ 0 h 924402"/>
                <a:gd name="connsiteX293" fmla="*/ 2373377 w 4603109"/>
                <a:gd name="connsiteY293" fmla="*/ 0 h 924402"/>
                <a:gd name="connsiteX294" fmla="*/ 2377892 w 4603109"/>
                <a:gd name="connsiteY294" fmla="*/ 0 h 924402"/>
                <a:gd name="connsiteX295" fmla="*/ 2382339 w 4603109"/>
                <a:gd name="connsiteY295" fmla="*/ 0 h 924402"/>
                <a:gd name="connsiteX296" fmla="*/ 2390054 w 4603109"/>
                <a:gd name="connsiteY296" fmla="*/ 0 h 924402"/>
                <a:gd name="connsiteX297" fmla="*/ 2419821 w 4603109"/>
                <a:gd name="connsiteY297" fmla="*/ 0 h 924402"/>
                <a:gd name="connsiteX298" fmla="*/ 2427040 w 4603109"/>
                <a:gd name="connsiteY298" fmla="*/ 0 h 924402"/>
                <a:gd name="connsiteX299" fmla="*/ 2436490 w 4603109"/>
                <a:gd name="connsiteY299" fmla="*/ 0 h 924402"/>
                <a:gd name="connsiteX300" fmla="*/ 2444472 w 4603109"/>
                <a:gd name="connsiteY300" fmla="*/ 0 h 924402"/>
                <a:gd name="connsiteX301" fmla="*/ 2448678 w 4603109"/>
                <a:gd name="connsiteY301" fmla="*/ 0 h 924402"/>
                <a:gd name="connsiteX302" fmla="*/ 2450171 w 4603109"/>
                <a:gd name="connsiteY302" fmla="*/ 0 h 924402"/>
                <a:gd name="connsiteX303" fmla="*/ 2450609 w 4603109"/>
                <a:gd name="connsiteY303" fmla="*/ 0 h 924402"/>
                <a:gd name="connsiteX304" fmla="*/ 2463572 w 4603109"/>
                <a:gd name="connsiteY304" fmla="*/ 0 h 924402"/>
                <a:gd name="connsiteX305" fmla="*/ 2471081 w 4603109"/>
                <a:gd name="connsiteY305" fmla="*/ 0 h 924402"/>
                <a:gd name="connsiteX306" fmla="*/ 2472573 w 4603109"/>
                <a:gd name="connsiteY306" fmla="*/ 0 h 924402"/>
                <a:gd name="connsiteX307" fmla="*/ 2474537 w 4603109"/>
                <a:gd name="connsiteY307" fmla="*/ 0 h 924402"/>
                <a:gd name="connsiteX308" fmla="*/ 2475596 w 4603109"/>
                <a:gd name="connsiteY308" fmla="*/ 0 h 924402"/>
                <a:gd name="connsiteX309" fmla="*/ 2477252 w 4603109"/>
                <a:gd name="connsiteY309" fmla="*/ 0 h 924402"/>
                <a:gd name="connsiteX310" fmla="*/ 2478712 w 4603109"/>
                <a:gd name="connsiteY310" fmla="*/ 0 h 924402"/>
                <a:gd name="connsiteX311" fmla="*/ 2478743 w 4603109"/>
                <a:gd name="connsiteY311" fmla="*/ 0 h 924402"/>
                <a:gd name="connsiteX312" fmla="*/ 2480043 w 4603109"/>
                <a:gd name="connsiteY312" fmla="*/ 0 h 924402"/>
                <a:gd name="connsiteX313" fmla="*/ 2499655 w 4603109"/>
                <a:gd name="connsiteY313" fmla="*/ 0 h 924402"/>
                <a:gd name="connsiteX314" fmla="*/ 2501146 w 4603109"/>
                <a:gd name="connsiteY314" fmla="*/ 0 h 924402"/>
                <a:gd name="connsiteX315" fmla="*/ 2505661 w 4603109"/>
                <a:gd name="connsiteY315" fmla="*/ 0 h 924402"/>
                <a:gd name="connsiteX316" fmla="*/ 2508776 w 4603109"/>
                <a:gd name="connsiteY316" fmla="*/ 0 h 924402"/>
                <a:gd name="connsiteX317" fmla="*/ 2510108 w 4603109"/>
                <a:gd name="connsiteY317" fmla="*/ 0 h 924402"/>
                <a:gd name="connsiteX318" fmla="*/ 2524178 w 4603109"/>
                <a:gd name="connsiteY318" fmla="*/ 0 h 924402"/>
                <a:gd name="connsiteX319" fmla="*/ 2525248 w 4603109"/>
                <a:gd name="connsiteY319" fmla="*/ 0 h 924402"/>
                <a:gd name="connsiteX320" fmla="*/ 2525669 w 4603109"/>
                <a:gd name="connsiteY320" fmla="*/ 0 h 924402"/>
                <a:gd name="connsiteX321" fmla="*/ 2552329 w 4603109"/>
                <a:gd name="connsiteY321" fmla="*/ 0 h 924402"/>
                <a:gd name="connsiteX322" fmla="*/ 2552751 w 4603109"/>
                <a:gd name="connsiteY322" fmla="*/ 0 h 924402"/>
                <a:gd name="connsiteX323" fmla="*/ 2554242 w 4603109"/>
                <a:gd name="connsiteY323" fmla="*/ 0 h 924402"/>
                <a:gd name="connsiteX324" fmla="*/ 2574787 w 4603109"/>
                <a:gd name="connsiteY324" fmla="*/ 0 h 924402"/>
                <a:gd name="connsiteX325" fmla="*/ 2576279 w 4603109"/>
                <a:gd name="connsiteY325" fmla="*/ 0 h 924402"/>
                <a:gd name="connsiteX326" fmla="*/ 2576447 w 4603109"/>
                <a:gd name="connsiteY326" fmla="*/ 0 h 924402"/>
                <a:gd name="connsiteX327" fmla="*/ 2577940 w 4603109"/>
                <a:gd name="connsiteY327" fmla="*/ 0 h 924402"/>
                <a:gd name="connsiteX328" fmla="*/ 2603360 w 4603109"/>
                <a:gd name="connsiteY328" fmla="*/ 0 h 924402"/>
                <a:gd name="connsiteX329" fmla="*/ 2604852 w 4603109"/>
                <a:gd name="connsiteY329" fmla="*/ 0 h 924402"/>
                <a:gd name="connsiteX330" fmla="*/ 2605021 w 4603109"/>
                <a:gd name="connsiteY330" fmla="*/ 0 h 924402"/>
                <a:gd name="connsiteX331" fmla="*/ 2605484 w 4603109"/>
                <a:gd name="connsiteY331" fmla="*/ 0 h 924402"/>
                <a:gd name="connsiteX332" fmla="*/ 2606481 w 4603109"/>
                <a:gd name="connsiteY332" fmla="*/ 0 h 924402"/>
                <a:gd name="connsiteX333" fmla="*/ 2606512 w 4603109"/>
                <a:gd name="connsiteY333" fmla="*/ 0 h 924402"/>
                <a:gd name="connsiteX334" fmla="*/ 2606976 w 4603109"/>
                <a:gd name="connsiteY334" fmla="*/ 0 h 924402"/>
                <a:gd name="connsiteX335" fmla="*/ 2618923 w 4603109"/>
                <a:gd name="connsiteY335" fmla="*/ 0 h 924402"/>
                <a:gd name="connsiteX336" fmla="*/ 2621248 w 4603109"/>
                <a:gd name="connsiteY336" fmla="*/ 0 h 924402"/>
                <a:gd name="connsiteX337" fmla="*/ 2622740 w 4603109"/>
                <a:gd name="connsiteY337" fmla="*/ 0 h 924402"/>
                <a:gd name="connsiteX338" fmla="*/ 2627885 w 4603109"/>
                <a:gd name="connsiteY338" fmla="*/ 0 h 924402"/>
                <a:gd name="connsiteX339" fmla="*/ 2629377 w 4603109"/>
                <a:gd name="connsiteY339" fmla="*/ 0 h 924402"/>
                <a:gd name="connsiteX340" fmla="*/ 2634058 w 4603109"/>
                <a:gd name="connsiteY340" fmla="*/ 0 h 924402"/>
                <a:gd name="connsiteX341" fmla="*/ 2635549 w 4603109"/>
                <a:gd name="connsiteY341" fmla="*/ 0 h 924402"/>
                <a:gd name="connsiteX342" fmla="*/ 2636545 w 4603109"/>
                <a:gd name="connsiteY342" fmla="*/ 0 h 924402"/>
                <a:gd name="connsiteX343" fmla="*/ 2648987 w 4603109"/>
                <a:gd name="connsiteY343" fmla="*/ 0 h 924402"/>
                <a:gd name="connsiteX344" fmla="*/ 2649821 w 4603109"/>
                <a:gd name="connsiteY344" fmla="*/ 0 h 924402"/>
                <a:gd name="connsiteX345" fmla="*/ 2651313 w 4603109"/>
                <a:gd name="connsiteY345" fmla="*/ 0 h 924402"/>
                <a:gd name="connsiteX346" fmla="*/ 2651947 w 4603109"/>
                <a:gd name="connsiteY346" fmla="*/ 0 h 924402"/>
                <a:gd name="connsiteX347" fmla="*/ 2653017 w 4603109"/>
                <a:gd name="connsiteY347" fmla="*/ 0 h 924402"/>
                <a:gd name="connsiteX348" fmla="*/ 2653438 w 4603109"/>
                <a:gd name="connsiteY348" fmla="*/ 0 h 924402"/>
                <a:gd name="connsiteX349" fmla="*/ 2656459 w 4603109"/>
                <a:gd name="connsiteY349" fmla="*/ 0 h 924402"/>
                <a:gd name="connsiteX350" fmla="*/ 2657950 w 4603109"/>
                <a:gd name="connsiteY350" fmla="*/ 0 h 924402"/>
                <a:gd name="connsiteX351" fmla="*/ 2665460 w 4603109"/>
                <a:gd name="connsiteY351" fmla="*/ 0 h 924402"/>
                <a:gd name="connsiteX352" fmla="*/ 2680098 w 4603109"/>
                <a:gd name="connsiteY352" fmla="*/ 0 h 924402"/>
                <a:gd name="connsiteX353" fmla="*/ 2680520 w 4603109"/>
                <a:gd name="connsiteY353" fmla="*/ 0 h 924402"/>
                <a:gd name="connsiteX354" fmla="*/ 2682011 w 4603109"/>
                <a:gd name="connsiteY354" fmla="*/ 0 h 924402"/>
                <a:gd name="connsiteX355" fmla="*/ 2692542 w 4603109"/>
                <a:gd name="connsiteY355" fmla="*/ 0 h 924402"/>
                <a:gd name="connsiteX356" fmla="*/ 2702556 w 4603109"/>
                <a:gd name="connsiteY356" fmla="*/ 0 h 924402"/>
                <a:gd name="connsiteX357" fmla="*/ 2704048 w 4603109"/>
                <a:gd name="connsiteY357" fmla="*/ 0 h 924402"/>
                <a:gd name="connsiteX358" fmla="*/ 2724289 w 4603109"/>
                <a:gd name="connsiteY358" fmla="*/ 0 h 924402"/>
                <a:gd name="connsiteX359" fmla="*/ 2731129 w 4603109"/>
                <a:gd name="connsiteY359" fmla="*/ 0 h 924402"/>
                <a:gd name="connsiteX360" fmla="*/ 2732621 w 4603109"/>
                <a:gd name="connsiteY360" fmla="*/ 0 h 924402"/>
                <a:gd name="connsiteX361" fmla="*/ 2733253 w 4603109"/>
                <a:gd name="connsiteY361" fmla="*/ 0 h 924402"/>
                <a:gd name="connsiteX362" fmla="*/ 2734745 w 4603109"/>
                <a:gd name="connsiteY362" fmla="*/ 0 h 924402"/>
                <a:gd name="connsiteX363" fmla="*/ 2746692 w 4603109"/>
                <a:gd name="connsiteY363" fmla="*/ 0 h 924402"/>
                <a:gd name="connsiteX364" fmla="*/ 2749017 w 4603109"/>
                <a:gd name="connsiteY364" fmla="*/ 0 h 924402"/>
                <a:gd name="connsiteX365" fmla="*/ 2750509 w 4603109"/>
                <a:gd name="connsiteY365" fmla="*/ 0 h 924402"/>
                <a:gd name="connsiteX366" fmla="*/ 2754354 w 4603109"/>
                <a:gd name="connsiteY366" fmla="*/ 0 h 924402"/>
                <a:gd name="connsiteX367" fmla="*/ 2755654 w 4603109"/>
                <a:gd name="connsiteY367" fmla="*/ 0 h 924402"/>
                <a:gd name="connsiteX368" fmla="*/ 2757146 w 4603109"/>
                <a:gd name="connsiteY368" fmla="*/ 0 h 924402"/>
                <a:gd name="connsiteX369" fmla="*/ 2761827 w 4603109"/>
                <a:gd name="connsiteY369" fmla="*/ 0 h 924402"/>
                <a:gd name="connsiteX370" fmla="*/ 2763318 w 4603109"/>
                <a:gd name="connsiteY370" fmla="*/ 0 h 924402"/>
                <a:gd name="connsiteX371" fmla="*/ 2776756 w 4603109"/>
                <a:gd name="connsiteY371" fmla="*/ 0 h 924402"/>
                <a:gd name="connsiteX372" fmla="*/ 2777590 w 4603109"/>
                <a:gd name="connsiteY372" fmla="*/ 0 h 924402"/>
                <a:gd name="connsiteX373" fmla="*/ 2779082 w 4603109"/>
                <a:gd name="connsiteY373" fmla="*/ 0 h 924402"/>
                <a:gd name="connsiteX374" fmla="*/ 2783442 w 4603109"/>
                <a:gd name="connsiteY374" fmla="*/ 0 h 924402"/>
                <a:gd name="connsiteX375" fmla="*/ 2784228 w 4603109"/>
                <a:gd name="connsiteY375" fmla="*/ 0 h 924402"/>
                <a:gd name="connsiteX376" fmla="*/ 2785719 w 4603109"/>
                <a:gd name="connsiteY376" fmla="*/ 0 h 924402"/>
                <a:gd name="connsiteX377" fmla="*/ 2786473 w 4603109"/>
                <a:gd name="connsiteY377" fmla="*/ 0 h 924402"/>
                <a:gd name="connsiteX378" fmla="*/ 2793229 w 4603109"/>
                <a:gd name="connsiteY378" fmla="*/ 0 h 924402"/>
                <a:gd name="connsiteX379" fmla="*/ 2799367 w 4603109"/>
                <a:gd name="connsiteY379" fmla="*/ 0 h 924402"/>
                <a:gd name="connsiteX380" fmla="*/ 2813506 w 4603109"/>
                <a:gd name="connsiteY380" fmla="*/ 0 h 924402"/>
                <a:gd name="connsiteX381" fmla="*/ 2820311 w 4603109"/>
                <a:gd name="connsiteY381" fmla="*/ 0 h 924402"/>
                <a:gd name="connsiteX382" fmla="*/ 2827893 w 4603109"/>
                <a:gd name="connsiteY382" fmla="*/ 0 h 924402"/>
                <a:gd name="connsiteX383" fmla="*/ 2827940 w 4603109"/>
                <a:gd name="connsiteY383" fmla="*/ 0 h 924402"/>
                <a:gd name="connsiteX384" fmla="*/ 2829431 w 4603109"/>
                <a:gd name="connsiteY384" fmla="*/ 0 h 924402"/>
                <a:gd name="connsiteX385" fmla="*/ 2829978 w 4603109"/>
                <a:gd name="connsiteY385" fmla="*/ 0 h 924402"/>
                <a:gd name="connsiteX386" fmla="*/ 2852058 w 4603109"/>
                <a:gd name="connsiteY386" fmla="*/ 0 h 924402"/>
                <a:gd name="connsiteX387" fmla="*/ 2857060 w 4603109"/>
                <a:gd name="connsiteY387" fmla="*/ 0 h 924402"/>
                <a:gd name="connsiteX388" fmla="*/ 2857958 w 4603109"/>
                <a:gd name="connsiteY388" fmla="*/ 0 h 924402"/>
                <a:gd name="connsiteX389" fmla="*/ 2871601 w 4603109"/>
                <a:gd name="connsiteY389" fmla="*/ 0 h 924402"/>
                <a:gd name="connsiteX390" fmla="*/ 2882123 w 4603109"/>
                <a:gd name="connsiteY390" fmla="*/ 0 h 924402"/>
                <a:gd name="connsiteX391" fmla="*/ 2894046 w 4603109"/>
                <a:gd name="connsiteY391" fmla="*/ 0 h 924402"/>
                <a:gd name="connsiteX392" fmla="*/ 2903496 w 4603109"/>
                <a:gd name="connsiteY392" fmla="*/ 0 h 924402"/>
                <a:gd name="connsiteX393" fmla="*/ 2911211 w 4603109"/>
                <a:gd name="connsiteY393" fmla="*/ 0 h 924402"/>
                <a:gd name="connsiteX394" fmla="*/ 2914242 w 4603109"/>
                <a:gd name="connsiteY394" fmla="*/ 0 h 924402"/>
                <a:gd name="connsiteX395" fmla="*/ 2914461 w 4603109"/>
                <a:gd name="connsiteY395" fmla="*/ 0 h 924402"/>
                <a:gd name="connsiteX396" fmla="*/ 2924111 w 4603109"/>
                <a:gd name="connsiteY396" fmla="*/ 0 h 924402"/>
                <a:gd name="connsiteX397" fmla="*/ 2927136 w 4603109"/>
                <a:gd name="connsiteY397" fmla="*/ 0 h 924402"/>
                <a:gd name="connsiteX398" fmla="*/ 2933561 w 4603109"/>
                <a:gd name="connsiteY398" fmla="*/ 0 h 924402"/>
                <a:gd name="connsiteX399" fmla="*/ 2939580 w 4603109"/>
                <a:gd name="connsiteY399" fmla="*/ 0 h 924402"/>
                <a:gd name="connsiteX400" fmla="*/ 2941275 w 4603109"/>
                <a:gd name="connsiteY400" fmla="*/ 0 h 924402"/>
                <a:gd name="connsiteX401" fmla="*/ 2941543 w 4603109"/>
                <a:gd name="connsiteY401" fmla="*/ 0 h 924402"/>
                <a:gd name="connsiteX402" fmla="*/ 2945586 w 4603109"/>
                <a:gd name="connsiteY402" fmla="*/ 0 h 924402"/>
                <a:gd name="connsiteX403" fmla="*/ 2950032 w 4603109"/>
                <a:gd name="connsiteY403" fmla="*/ 0 h 924402"/>
                <a:gd name="connsiteX404" fmla="*/ 2955662 w 4603109"/>
                <a:gd name="connsiteY404" fmla="*/ 0 h 924402"/>
                <a:gd name="connsiteX405" fmla="*/ 2955709 w 4603109"/>
                <a:gd name="connsiteY405" fmla="*/ 0 h 924402"/>
                <a:gd name="connsiteX406" fmla="*/ 2957200 w 4603109"/>
                <a:gd name="connsiteY406" fmla="*/ 0 h 924402"/>
                <a:gd name="connsiteX407" fmla="*/ 2957747 w 4603109"/>
                <a:gd name="connsiteY407" fmla="*/ 0 h 924402"/>
                <a:gd name="connsiteX408" fmla="*/ 2968152 w 4603109"/>
                <a:gd name="connsiteY408" fmla="*/ 0 h 924402"/>
                <a:gd name="connsiteX409" fmla="*/ 2969644 w 4603109"/>
                <a:gd name="connsiteY409" fmla="*/ 0 h 924402"/>
                <a:gd name="connsiteX410" fmla="*/ 2972667 w 4603109"/>
                <a:gd name="connsiteY410" fmla="*/ 0 h 924402"/>
                <a:gd name="connsiteX411" fmla="*/ 2977114 w 4603109"/>
                <a:gd name="connsiteY411" fmla="*/ 0 h 924402"/>
                <a:gd name="connsiteX412" fmla="*/ 2984829 w 4603109"/>
                <a:gd name="connsiteY412" fmla="*/ 0 h 924402"/>
                <a:gd name="connsiteX413" fmla="*/ 2985727 w 4603109"/>
                <a:gd name="connsiteY413" fmla="*/ 0 h 924402"/>
                <a:gd name="connsiteX414" fmla="*/ 2999370 w 4603109"/>
                <a:gd name="connsiteY414" fmla="*/ 0 h 924402"/>
                <a:gd name="connsiteX415" fmla="*/ 3021815 w 4603109"/>
                <a:gd name="connsiteY415" fmla="*/ 0 h 924402"/>
                <a:gd name="connsiteX416" fmla="*/ 3031265 w 4603109"/>
                <a:gd name="connsiteY416" fmla="*/ 0 h 924402"/>
                <a:gd name="connsiteX417" fmla="*/ 3042230 w 4603109"/>
                <a:gd name="connsiteY417" fmla="*/ 0 h 924402"/>
                <a:gd name="connsiteX418" fmla="*/ 3044946 w 4603109"/>
                <a:gd name="connsiteY418" fmla="*/ 0 h 924402"/>
                <a:gd name="connsiteX419" fmla="*/ 3051880 w 4603109"/>
                <a:gd name="connsiteY419" fmla="*/ 0 h 924402"/>
                <a:gd name="connsiteX420" fmla="*/ 3061330 w 4603109"/>
                <a:gd name="connsiteY420" fmla="*/ 0 h 924402"/>
                <a:gd name="connsiteX421" fmla="*/ 3067349 w 4603109"/>
                <a:gd name="connsiteY421" fmla="*/ 0 h 924402"/>
                <a:gd name="connsiteX422" fmla="*/ 3069312 w 4603109"/>
                <a:gd name="connsiteY422" fmla="*/ 0 h 924402"/>
                <a:gd name="connsiteX423" fmla="*/ 3073355 w 4603109"/>
                <a:gd name="connsiteY423" fmla="*/ 0 h 924402"/>
                <a:gd name="connsiteX424" fmla="*/ 3073518 w 4603109"/>
                <a:gd name="connsiteY424" fmla="*/ 0 h 924402"/>
                <a:gd name="connsiteX425" fmla="*/ 3075011 w 4603109"/>
                <a:gd name="connsiteY425" fmla="*/ 0 h 924402"/>
                <a:gd name="connsiteX426" fmla="*/ 3077801 w 4603109"/>
                <a:gd name="connsiteY426" fmla="*/ 0 h 924402"/>
                <a:gd name="connsiteX427" fmla="*/ 3095921 w 4603109"/>
                <a:gd name="connsiteY427" fmla="*/ 0 h 924402"/>
                <a:gd name="connsiteX428" fmla="*/ 3097413 w 4603109"/>
                <a:gd name="connsiteY428" fmla="*/ 0 h 924402"/>
                <a:gd name="connsiteX429" fmla="*/ 3100436 w 4603109"/>
                <a:gd name="connsiteY429" fmla="*/ 0 h 924402"/>
                <a:gd name="connsiteX430" fmla="*/ 3103552 w 4603109"/>
                <a:gd name="connsiteY430" fmla="*/ 0 h 924402"/>
                <a:gd name="connsiteX431" fmla="*/ 3104883 w 4603109"/>
                <a:gd name="connsiteY431" fmla="*/ 0 h 924402"/>
                <a:gd name="connsiteX432" fmla="*/ 3120023 w 4603109"/>
                <a:gd name="connsiteY432" fmla="*/ 0 h 924402"/>
                <a:gd name="connsiteX433" fmla="*/ 3120445 w 4603109"/>
                <a:gd name="connsiteY433" fmla="*/ 0 h 924402"/>
                <a:gd name="connsiteX434" fmla="*/ 3149018 w 4603109"/>
                <a:gd name="connsiteY434" fmla="*/ 0 h 924402"/>
                <a:gd name="connsiteX435" fmla="*/ 3150088 w 4603109"/>
                <a:gd name="connsiteY435" fmla="*/ 0 h 924402"/>
                <a:gd name="connsiteX436" fmla="*/ 3150509 w 4603109"/>
                <a:gd name="connsiteY436" fmla="*/ 0 h 924402"/>
                <a:gd name="connsiteX437" fmla="*/ 3171054 w 4603109"/>
                <a:gd name="connsiteY437" fmla="*/ 0 h 924402"/>
                <a:gd name="connsiteX438" fmla="*/ 3172715 w 4603109"/>
                <a:gd name="connsiteY438" fmla="*/ 0 h 924402"/>
                <a:gd name="connsiteX439" fmla="*/ 3199627 w 4603109"/>
                <a:gd name="connsiteY439" fmla="*/ 0 h 924402"/>
                <a:gd name="connsiteX440" fmla="*/ 3201119 w 4603109"/>
                <a:gd name="connsiteY440" fmla="*/ 0 h 924402"/>
                <a:gd name="connsiteX441" fmla="*/ 3201287 w 4603109"/>
                <a:gd name="connsiteY441" fmla="*/ 0 h 924402"/>
                <a:gd name="connsiteX442" fmla="*/ 3201751 w 4603109"/>
                <a:gd name="connsiteY442" fmla="*/ 0 h 924402"/>
                <a:gd name="connsiteX443" fmla="*/ 3202780 w 4603109"/>
                <a:gd name="connsiteY443" fmla="*/ 0 h 924402"/>
                <a:gd name="connsiteX444" fmla="*/ 3217515 w 4603109"/>
                <a:gd name="connsiteY444" fmla="*/ 0 h 924402"/>
                <a:gd name="connsiteX445" fmla="*/ 3224152 w 4603109"/>
                <a:gd name="connsiteY445" fmla="*/ 0 h 924402"/>
                <a:gd name="connsiteX446" fmla="*/ 3230324 w 4603109"/>
                <a:gd name="connsiteY446" fmla="*/ 0 h 924402"/>
                <a:gd name="connsiteX447" fmla="*/ 3231321 w 4603109"/>
                <a:gd name="connsiteY447" fmla="*/ 0 h 924402"/>
                <a:gd name="connsiteX448" fmla="*/ 3231816 w 4603109"/>
                <a:gd name="connsiteY448" fmla="*/ 0 h 924402"/>
                <a:gd name="connsiteX449" fmla="*/ 3243763 w 4603109"/>
                <a:gd name="connsiteY449" fmla="*/ 0 h 924402"/>
                <a:gd name="connsiteX450" fmla="*/ 3246088 w 4603109"/>
                <a:gd name="connsiteY450" fmla="*/ 0 h 924402"/>
                <a:gd name="connsiteX451" fmla="*/ 3247580 w 4603109"/>
                <a:gd name="connsiteY451" fmla="*/ 0 h 924402"/>
                <a:gd name="connsiteX452" fmla="*/ 3247792 w 4603109"/>
                <a:gd name="connsiteY452" fmla="*/ 0 h 924402"/>
                <a:gd name="connsiteX453" fmla="*/ 3248214 w 4603109"/>
                <a:gd name="connsiteY453" fmla="*/ 0 h 924402"/>
                <a:gd name="connsiteX454" fmla="*/ 3252725 w 4603109"/>
                <a:gd name="connsiteY454" fmla="*/ 0 h 924402"/>
                <a:gd name="connsiteX455" fmla="*/ 3254217 w 4603109"/>
                <a:gd name="connsiteY455" fmla="*/ 0 h 924402"/>
                <a:gd name="connsiteX456" fmla="*/ 3260235 w 4603109"/>
                <a:gd name="connsiteY456" fmla="*/ 0 h 924402"/>
                <a:gd name="connsiteX457" fmla="*/ 3276787 w 4603109"/>
                <a:gd name="connsiteY457" fmla="*/ 0 h 924402"/>
                <a:gd name="connsiteX458" fmla="*/ 3277857 w 4603109"/>
                <a:gd name="connsiteY458" fmla="*/ 0 h 924402"/>
                <a:gd name="connsiteX459" fmla="*/ 3278278 w 4603109"/>
                <a:gd name="connsiteY459" fmla="*/ 0 h 924402"/>
                <a:gd name="connsiteX460" fmla="*/ 3290300 w 4603109"/>
                <a:gd name="connsiteY460" fmla="*/ 0 h 924402"/>
                <a:gd name="connsiteX461" fmla="*/ 3298823 w 4603109"/>
                <a:gd name="connsiteY461" fmla="*/ 0 h 924402"/>
                <a:gd name="connsiteX462" fmla="*/ 3327396 w 4603109"/>
                <a:gd name="connsiteY462" fmla="*/ 0 h 924402"/>
                <a:gd name="connsiteX463" fmla="*/ 3328888 w 4603109"/>
                <a:gd name="connsiteY463" fmla="*/ 0 h 924402"/>
                <a:gd name="connsiteX464" fmla="*/ 3329520 w 4603109"/>
                <a:gd name="connsiteY464" fmla="*/ 0 h 924402"/>
                <a:gd name="connsiteX465" fmla="*/ 3345284 w 4603109"/>
                <a:gd name="connsiteY465" fmla="*/ 0 h 924402"/>
                <a:gd name="connsiteX466" fmla="*/ 3349129 w 4603109"/>
                <a:gd name="connsiteY466" fmla="*/ 0 h 924402"/>
                <a:gd name="connsiteX467" fmla="*/ 3351921 w 4603109"/>
                <a:gd name="connsiteY467" fmla="*/ 0 h 924402"/>
                <a:gd name="connsiteX468" fmla="*/ 3358093 w 4603109"/>
                <a:gd name="connsiteY468" fmla="*/ 0 h 924402"/>
                <a:gd name="connsiteX469" fmla="*/ 3359585 w 4603109"/>
                <a:gd name="connsiteY469" fmla="*/ 0 h 924402"/>
                <a:gd name="connsiteX470" fmla="*/ 3371532 w 4603109"/>
                <a:gd name="connsiteY470" fmla="*/ 0 h 924402"/>
                <a:gd name="connsiteX471" fmla="*/ 3373857 w 4603109"/>
                <a:gd name="connsiteY471" fmla="*/ 0 h 924402"/>
                <a:gd name="connsiteX472" fmla="*/ 3375349 w 4603109"/>
                <a:gd name="connsiteY472" fmla="*/ 0 h 924402"/>
                <a:gd name="connsiteX473" fmla="*/ 3380494 w 4603109"/>
                <a:gd name="connsiteY473" fmla="*/ 0 h 924402"/>
                <a:gd name="connsiteX474" fmla="*/ 3381986 w 4603109"/>
                <a:gd name="connsiteY474" fmla="*/ 0 h 924402"/>
                <a:gd name="connsiteX475" fmla="*/ 3388004 w 4603109"/>
                <a:gd name="connsiteY475" fmla="*/ 0 h 924402"/>
                <a:gd name="connsiteX476" fmla="*/ 3408282 w 4603109"/>
                <a:gd name="connsiteY476" fmla="*/ 0 h 924402"/>
                <a:gd name="connsiteX477" fmla="*/ 3418069 w 4603109"/>
                <a:gd name="connsiteY477" fmla="*/ 0 h 924402"/>
                <a:gd name="connsiteX478" fmla="*/ 3424207 w 4603109"/>
                <a:gd name="connsiteY478" fmla="*/ 0 h 924402"/>
                <a:gd name="connsiteX479" fmla="*/ 3424753 w 4603109"/>
                <a:gd name="connsiteY479" fmla="*/ 0 h 924402"/>
                <a:gd name="connsiteX480" fmla="*/ 3452733 w 4603109"/>
                <a:gd name="connsiteY480" fmla="*/ 0 h 924402"/>
                <a:gd name="connsiteX481" fmla="*/ 3454818 w 4603109"/>
                <a:gd name="connsiteY481" fmla="*/ 0 h 924402"/>
                <a:gd name="connsiteX482" fmla="*/ 3476898 w 4603109"/>
                <a:gd name="connsiteY482" fmla="*/ 0 h 924402"/>
                <a:gd name="connsiteX483" fmla="*/ 3496441 w 4603109"/>
                <a:gd name="connsiteY483" fmla="*/ 0 h 924402"/>
                <a:gd name="connsiteX484" fmla="*/ 3509236 w 4603109"/>
                <a:gd name="connsiteY484" fmla="*/ 0 h 924402"/>
                <a:gd name="connsiteX485" fmla="*/ 3518886 w 4603109"/>
                <a:gd name="connsiteY485" fmla="*/ 0 h 924402"/>
                <a:gd name="connsiteX486" fmla="*/ 3528336 w 4603109"/>
                <a:gd name="connsiteY486" fmla="*/ 0 h 924402"/>
                <a:gd name="connsiteX487" fmla="*/ 3536051 w 4603109"/>
                <a:gd name="connsiteY487" fmla="*/ 0 h 924402"/>
                <a:gd name="connsiteX488" fmla="*/ 3539301 w 4603109"/>
                <a:gd name="connsiteY488" fmla="*/ 0 h 924402"/>
                <a:gd name="connsiteX489" fmla="*/ 3540361 w 4603109"/>
                <a:gd name="connsiteY489" fmla="*/ 0 h 924402"/>
                <a:gd name="connsiteX490" fmla="*/ 3544807 w 4603109"/>
                <a:gd name="connsiteY490" fmla="*/ 0 h 924402"/>
                <a:gd name="connsiteX491" fmla="*/ 3551976 w 4603109"/>
                <a:gd name="connsiteY491" fmla="*/ 0 h 924402"/>
                <a:gd name="connsiteX492" fmla="*/ 3552522 w 4603109"/>
                <a:gd name="connsiteY492" fmla="*/ 0 h 924402"/>
                <a:gd name="connsiteX493" fmla="*/ 3564420 w 4603109"/>
                <a:gd name="connsiteY493" fmla="*/ 0 h 924402"/>
                <a:gd name="connsiteX494" fmla="*/ 3570426 w 4603109"/>
                <a:gd name="connsiteY494" fmla="*/ 0 h 924402"/>
                <a:gd name="connsiteX495" fmla="*/ 3574872 w 4603109"/>
                <a:gd name="connsiteY495" fmla="*/ 0 h 924402"/>
                <a:gd name="connsiteX496" fmla="*/ 3580502 w 4603109"/>
                <a:gd name="connsiteY496" fmla="*/ 0 h 924402"/>
                <a:gd name="connsiteX497" fmla="*/ 3582587 w 4603109"/>
                <a:gd name="connsiteY497" fmla="*/ 0 h 924402"/>
                <a:gd name="connsiteX498" fmla="*/ 3624210 w 4603109"/>
                <a:gd name="connsiteY498" fmla="*/ 0 h 924402"/>
                <a:gd name="connsiteX499" fmla="*/ 3637005 w 4603109"/>
                <a:gd name="connsiteY499" fmla="*/ 0 h 924402"/>
                <a:gd name="connsiteX500" fmla="*/ 3646655 w 4603109"/>
                <a:gd name="connsiteY500" fmla="*/ 0 h 924402"/>
                <a:gd name="connsiteX501" fmla="*/ 3656105 w 4603109"/>
                <a:gd name="connsiteY501" fmla="*/ 0 h 924402"/>
                <a:gd name="connsiteX502" fmla="*/ 3667070 w 4603109"/>
                <a:gd name="connsiteY502" fmla="*/ 0 h 924402"/>
                <a:gd name="connsiteX503" fmla="*/ 3668130 w 4603109"/>
                <a:gd name="connsiteY503" fmla="*/ 0 h 924402"/>
                <a:gd name="connsiteX504" fmla="*/ 3669786 w 4603109"/>
                <a:gd name="connsiteY504" fmla="*/ 0 h 924402"/>
                <a:gd name="connsiteX505" fmla="*/ 3672576 w 4603109"/>
                <a:gd name="connsiteY505" fmla="*/ 0 h 924402"/>
                <a:gd name="connsiteX506" fmla="*/ 3692189 w 4603109"/>
                <a:gd name="connsiteY506" fmla="*/ 0 h 924402"/>
                <a:gd name="connsiteX507" fmla="*/ 3698195 w 4603109"/>
                <a:gd name="connsiteY507" fmla="*/ 0 h 924402"/>
                <a:gd name="connsiteX508" fmla="*/ 3702641 w 4603109"/>
                <a:gd name="connsiteY508" fmla="*/ 0 h 924402"/>
                <a:gd name="connsiteX509" fmla="*/ 3744863 w 4603109"/>
                <a:gd name="connsiteY509" fmla="*/ 0 h 924402"/>
                <a:gd name="connsiteX510" fmla="*/ 3745285 w 4603109"/>
                <a:gd name="connsiteY510" fmla="*/ 0 h 924402"/>
                <a:gd name="connsiteX511" fmla="*/ 3795894 w 4603109"/>
                <a:gd name="connsiteY511" fmla="*/ 0 h 924402"/>
                <a:gd name="connsiteX512" fmla="*/ 3797555 w 4603109"/>
                <a:gd name="connsiteY512" fmla="*/ 0 h 924402"/>
                <a:gd name="connsiteX513" fmla="*/ 3826591 w 4603109"/>
                <a:gd name="connsiteY513" fmla="*/ 0 h 924402"/>
                <a:gd name="connsiteX514" fmla="*/ 3842355 w 4603109"/>
                <a:gd name="connsiteY514" fmla="*/ 0 h 924402"/>
                <a:gd name="connsiteX515" fmla="*/ 3848992 w 4603109"/>
                <a:gd name="connsiteY515" fmla="*/ 0 h 924402"/>
                <a:gd name="connsiteX516" fmla="*/ 3872632 w 4603109"/>
                <a:gd name="connsiteY516" fmla="*/ 0 h 924402"/>
                <a:gd name="connsiteX517" fmla="*/ 3873054 w 4603109"/>
                <a:gd name="connsiteY517" fmla="*/ 0 h 924402"/>
                <a:gd name="connsiteX518" fmla="*/ 3885075 w 4603109"/>
                <a:gd name="connsiteY518" fmla="*/ 0 h 924402"/>
                <a:gd name="connsiteX519" fmla="*/ 3923663 w 4603109"/>
                <a:gd name="connsiteY519" fmla="*/ 0 h 924402"/>
                <a:gd name="connsiteX520" fmla="*/ 3954360 w 4603109"/>
                <a:gd name="connsiteY520" fmla="*/ 0 h 924402"/>
                <a:gd name="connsiteX521" fmla="*/ 3970124 w 4603109"/>
                <a:gd name="connsiteY521" fmla="*/ 0 h 924402"/>
                <a:gd name="connsiteX522" fmla="*/ 3976761 w 4603109"/>
                <a:gd name="connsiteY522" fmla="*/ 0 h 924402"/>
                <a:gd name="connsiteX523" fmla="*/ 4012844 w 4603109"/>
                <a:gd name="connsiteY523" fmla="*/ 0 h 924402"/>
                <a:gd name="connsiteX524" fmla="*/ 4049593 w 4603109"/>
                <a:gd name="connsiteY524" fmla="*/ 0 h 924402"/>
                <a:gd name="connsiteX525" fmla="*/ 4169647 w 4603109"/>
                <a:gd name="connsiteY525" fmla="*/ 0 h 924402"/>
                <a:gd name="connsiteX526" fmla="*/ 4177362 w 4603109"/>
                <a:gd name="connsiteY526" fmla="*/ 0 h 924402"/>
                <a:gd name="connsiteX527" fmla="*/ 4297416 w 4603109"/>
                <a:gd name="connsiteY527" fmla="*/ 0 h 924402"/>
                <a:gd name="connsiteX528" fmla="*/ 4379339 w 4603109"/>
                <a:gd name="connsiteY528" fmla="*/ 47054 h 924402"/>
                <a:gd name="connsiteX529" fmla="*/ 4591731 w 4603109"/>
                <a:gd name="connsiteY529" fmla="*/ 415146 h 924402"/>
                <a:gd name="connsiteX530" fmla="*/ 4591731 w 4603109"/>
                <a:gd name="connsiteY530" fmla="*/ 509257 h 924402"/>
                <a:gd name="connsiteX531" fmla="*/ 4379339 w 4603109"/>
                <a:gd name="connsiteY531" fmla="*/ 877348 h 924402"/>
                <a:gd name="connsiteX532" fmla="*/ 4297416 w 4603109"/>
                <a:gd name="connsiteY532" fmla="*/ 924402 h 924402"/>
                <a:gd name="connsiteX533" fmla="*/ 4169647 w 4603109"/>
                <a:gd name="connsiteY533" fmla="*/ 924402 h 924402"/>
                <a:gd name="connsiteX534" fmla="*/ 3976761 w 4603109"/>
                <a:gd name="connsiteY534" fmla="*/ 924402 h 924402"/>
                <a:gd name="connsiteX535" fmla="*/ 3872632 w 4603109"/>
                <a:gd name="connsiteY535" fmla="*/ 924402 h 924402"/>
                <a:gd name="connsiteX536" fmla="*/ 3848992 w 4603109"/>
                <a:gd name="connsiteY536" fmla="*/ 924402 h 924402"/>
                <a:gd name="connsiteX537" fmla="*/ 3744863 w 4603109"/>
                <a:gd name="connsiteY537" fmla="*/ 924402 h 924402"/>
                <a:gd name="connsiteX538" fmla="*/ 3702641 w 4603109"/>
                <a:gd name="connsiteY538" fmla="*/ 924402 h 924402"/>
                <a:gd name="connsiteX539" fmla="*/ 3672576 w 4603109"/>
                <a:gd name="connsiteY539" fmla="*/ 924402 h 924402"/>
                <a:gd name="connsiteX540" fmla="*/ 3656105 w 4603109"/>
                <a:gd name="connsiteY540" fmla="*/ 924402 h 924402"/>
                <a:gd name="connsiteX541" fmla="*/ 3574872 w 4603109"/>
                <a:gd name="connsiteY541" fmla="*/ 924402 h 924402"/>
                <a:gd name="connsiteX542" fmla="*/ 3551976 w 4603109"/>
                <a:gd name="connsiteY542" fmla="*/ 924402 h 924402"/>
                <a:gd name="connsiteX543" fmla="*/ 3544807 w 4603109"/>
                <a:gd name="connsiteY543" fmla="*/ 924402 h 924402"/>
                <a:gd name="connsiteX544" fmla="*/ 3528336 w 4603109"/>
                <a:gd name="connsiteY544" fmla="*/ 924402 h 924402"/>
                <a:gd name="connsiteX545" fmla="*/ 3424207 w 4603109"/>
                <a:gd name="connsiteY545" fmla="*/ 924402 h 924402"/>
                <a:gd name="connsiteX546" fmla="*/ 3381986 w 4603109"/>
                <a:gd name="connsiteY546" fmla="*/ 924402 h 924402"/>
                <a:gd name="connsiteX547" fmla="*/ 3380494 w 4603109"/>
                <a:gd name="connsiteY547" fmla="*/ 924402 h 924402"/>
                <a:gd name="connsiteX548" fmla="*/ 3351921 w 4603109"/>
                <a:gd name="connsiteY548" fmla="*/ 924402 h 924402"/>
                <a:gd name="connsiteX549" fmla="*/ 3277857 w 4603109"/>
                <a:gd name="connsiteY549" fmla="*/ 924402 h 924402"/>
                <a:gd name="connsiteX550" fmla="*/ 3254217 w 4603109"/>
                <a:gd name="connsiteY550" fmla="*/ 924402 h 924402"/>
                <a:gd name="connsiteX551" fmla="*/ 3252725 w 4603109"/>
                <a:gd name="connsiteY551" fmla="*/ 924402 h 924402"/>
                <a:gd name="connsiteX552" fmla="*/ 3247792 w 4603109"/>
                <a:gd name="connsiteY552" fmla="*/ 924402 h 924402"/>
                <a:gd name="connsiteX553" fmla="*/ 3231321 w 4603109"/>
                <a:gd name="connsiteY553" fmla="*/ 924402 h 924402"/>
                <a:gd name="connsiteX554" fmla="*/ 3224152 w 4603109"/>
                <a:gd name="connsiteY554" fmla="*/ 924402 h 924402"/>
                <a:gd name="connsiteX555" fmla="*/ 3150088 w 4603109"/>
                <a:gd name="connsiteY555" fmla="*/ 924402 h 924402"/>
                <a:gd name="connsiteX556" fmla="*/ 3120023 w 4603109"/>
                <a:gd name="connsiteY556" fmla="*/ 924402 h 924402"/>
                <a:gd name="connsiteX557" fmla="*/ 3104883 w 4603109"/>
                <a:gd name="connsiteY557" fmla="*/ 924402 h 924402"/>
                <a:gd name="connsiteX558" fmla="*/ 3103552 w 4603109"/>
                <a:gd name="connsiteY558" fmla="*/ 924402 h 924402"/>
                <a:gd name="connsiteX559" fmla="*/ 3077801 w 4603109"/>
                <a:gd name="connsiteY559" fmla="*/ 924402 h 924402"/>
                <a:gd name="connsiteX560" fmla="*/ 3061330 w 4603109"/>
                <a:gd name="connsiteY560" fmla="*/ 924402 h 924402"/>
                <a:gd name="connsiteX561" fmla="*/ 3031265 w 4603109"/>
                <a:gd name="connsiteY561" fmla="*/ 924402 h 924402"/>
                <a:gd name="connsiteX562" fmla="*/ 2977114 w 4603109"/>
                <a:gd name="connsiteY562" fmla="*/ 924402 h 924402"/>
                <a:gd name="connsiteX563" fmla="*/ 2957200 w 4603109"/>
                <a:gd name="connsiteY563" fmla="*/ 924402 h 924402"/>
                <a:gd name="connsiteX564" fmla="*/ 2955709 w 4603109"/>
                <a:gd name="connsiteY564" fmla="*/ 924402 h 924402"/>
                <a:gd name="connsiteX565" fmla="*/ 2950032 w 4603109"/>
                <a:gd name="connsiteY565" fmla="*/ 924402 h 924402"/>
                <a:gd name="connsiteX566" fmla="*/ 2933561 w 4603109"/>
                <a:gd name="connsiteY566" fmla="*/ 924402 h 924402"/>
                <a:gd name="connsiteX567" fmla="*/ 2927136 w 4603109"/>
                <a:gd name="connsiteY567" fmla="*/ 924402 h 924402"/>
                <a:gd name="connsiteX568" fmla="*/ 2903496 w 4603109"/>
                <a:gd name="connsiteY568" fmla="*/ 924402 h 924402"/>
                <a:gd name="connsiteX569" fmla="*/ 2829431 w 4603109"/>
                <a:gd name="connsiteY569" fmla="*/ 924402 h 924402"/>
                <a:gd name="connsiteX570" fmla="*/ 2827940 w 4603109"/>
                <a:gd name="connsiteY570" fmla="*/ 924402 h 924402"/>
                <a:gd name="connsiteX571" fmla="*/ 2799367 w 4603109"/>
                <a:gd name="connsiteY571" fmla="*/ 924402 h 924402"/>
                <a:gd name="connsiteX572" fmla="*/ 2785719 w 4603109"/>
                <a:gd name="connsiteY572" fmla="*/ 924402 h 924402"/>
                <a:gd name="connsiteX573" fmla="*/ 2784228 w 4603109"/>
                <a:gd name="connsiteY573" fmla="*/ 924402 h 924402"/>
                <a:gd name="connsiteX574" fmla="*/ 2757146 w 4603109"/>
                <a:gd name="connsiteY574" fmla="*/ 924402 h 924402"/>
                <a:gd name="connsiteX575" fmla="*/ 2755654 w 4603109"/>
                <a:gd name="connsiteY575" fmla="*/ 924402 h 924402"/>
                <a:gd name="connsiteX576" fmla="*/ 2680098 w 4603109"/>
                <a:gd name="connsiteY576" fmla="*/ 924402 h 924402"/>
                <a:gd name="connsiteX577" fmla="*/ 2657950 w 4603109"/>
                <a:gd name="connsiteY577" fmla="*/ 924402 h 924402"/>
                <a:gd name="connsiteX578" fmla="*/ 2656459 w 4603109"/>
                <a:gd name="connsiteY578" fmla="*/ 924402 h 924402"/>
                <a:gd name="connsiteX579" fmla="*/ 2653017 w 4603109"/>
                <a:gd name="connsiteY579" fmla="*/ 924402 h 924402"/>
                <a:gd name="connsiteX580" fmla="*/ 2636545 w 4603109"/>
                <a:gd name="connsiteY580" fmla="*/ 924402 h 924402"/>
                <a:gd name="connsiteX581" fmla="*/ 2629377 w 4603109"/>
                <a:gd name="connsiteY581" fmla="*/ 924402 h 924402"/>
                <a:gd name="connsiteX582" fmla="*/ 2627885 w 4603109"/>
                <a:gd name="connsiteY582" fmla="*/ 924402 h 924402"/>
                <a:gd name="connsiteX583" fmla="*/ 2606481 w 4603109"/>
                <a:gd name="connsiteY583" fmla="*/ 924402 h 924402"/>
                <a:gd name="connsiteX584" fmla="*/ 2552329 w 4603109"/>
                <a:gd name="connsiteY584" fmla="*/ 924402 h 924402"/>
                <a:gd name="connsiteX585" fmla="*/ 2525248 w 4603109"/>
                <a:gd name="connsiteY585" fmla="*/ 924402 h 924402"/>
                <a:gd name="connsiteX586" fmla="*/ 2510108 w 4603109"/>
                <a:gd name="connsiteY586" fmla="*/ 924402 h 924402"/>
                <a:gd name="connsiteX587" fmla="*/ 2508776 w 4603109"/>
                <a:gd name="connsiteY587" fmla="*/ 924402 h 924402"/>
                <a:gd name="connsiteX588" fmla="*/ 2480043 w 4603109"/>
                <a:gd name="connsiteY588" fmla="*/ 924402 h 924402"/>
                <a:gd name="connsiteX589" fmla="*/ 2478712 w 4603109"/>
                <a:gd name="connsiteY589" fmla="*/ 924402 h 924402"/>
                <a:gd name="connsiteX590" fmla="*/ 2463572 w 4603109"/>
                <a:gd name="connsiteY590" fmla="*/ 924402 h 924402"/>
                <a:gd name="connsiteX591" fmla="*/ 2436490 w 4603109"/>
                <a:gd name="connsiteY591" fmla="*/ 924402 h 924402"/>
                <a:gd name="connsiteX592" fmla="*/ 2382339 w 4603109"/>
                <a:gd name="connsiteY592" fmla="*/ 924402 h 924402"/>
                <a:gd name="connsiteX593" fmla="*/ 2360934 w 4603109"/>
                <a:gd name="connsiteY593" fmla="*/ 924402 h 924402"/>
                <a:gd name="connsiteX594" fmla="*/ 2359443 w 4603109"/>
                <a:gd name="connsiteY594" fmla="*/ 924402 h 924402"/>
                <a:gd name="connsiteX595" fmla="*/ 2352274 w 4603109"/>
                <a:gd name="connsiteY595" fmla="*/ 924402 h 924402"/>
                <a:gd name="connsiteX596" fmla="*/ 2335803 w 4603109"/>
                <a:gd name="connsiteY596" fmla="*/ 924402 h 924402"/>
                <a:gd name="connsiteX597" fmla="*/ 2332360 w 4603109"/>
                <a:gd name="connsiteY597" fmla="*/ 924402 h 924402"/>
                <a:gd name="connsiteX598" fmla="*/ 2332328 w 4603109"/>
                <a:gd name="connsiteY598" fmla="*/ 924402 h 924402"/>
                <a:gd name="connsiteX599" fmla="*/ 2330869 w 4603109"/>
                <a:gd name="connsiteY599" fmla="*/ 924402 h 924402"/>
                <a:gd name="connsiteX600" fmla="*/ 2308721 w 4603109"/>
                <a:gd name="connsiteY600" fmla="*/ 924402 h 924402"/>
                <a:gd name="connsiteX601" fmla="*/ 2233165 w 4603109"/>
                <a:gd name="connsiteY601" fmla="*/ 924402 h 924402"/>
                <a:gd name="connsiteX602" fmla="*/ 2231674 w 4603109"/>
                <a:gd name="connsiteY602" fmla="*/ 924402 h 924402"/>
                <a:gd name="connsiteX603" fmla="*/ 2204591 w 4603109"/>
                <a:gd name="connsiteY603" fmla="*/ 924402 h 924402"/>
                <a:gd name="connsiteX604" fmla="*/ 2204559 w 4603109"/>
                <a:gd name="connsiteY604" fmla="*/ 924402 h 924402"/>
                <a:gd name="connsiteX605" fmla="*/ 2203100 w 4603109"/>
                <a:gd name="connsiteY605" fmla="*/ 924402 h 924402"/>
                <a:gd name="connsiteX606" fmla="*/ 2189452 w 4603109"/>
                <a:gd name="connsiteY606" fmla="*/ 924402 h 924402"/>
                <a:gd name="connsiteX607" fmla="*/ 2160879 w 4603109"/>
                <a:gd name="connsiteY607" fmla="*/ 924402 h 924402"/>
                <a:gd name="connsiteX608" fmla="*/ 2159388 w 4603109"/>
                <a:gd name="connsiteY608" fmla="*/ 924402 h 924402"/>
                <a:gd name="connsiteX609" fmla="*/ 2085323 w 4603109"/>
                <a:gd name="connsiteY609" fmla="*/ 924402 h 924402"/>
                <a:gd name="connsiteX610" fmla="*/ 2077294 w 4603109"/>
                <a:gd name="connsiteY610" fmla="*/ 924402 h 924402"/>
                <a:gd name="connsiteX611" fmla="*/ 2061683 w 4603109"/>
                <a:gd name="connsiteY611" fmla="*/ 924402 h 924402"/>
                <a:gd name="connsiteX612" fmla="*/ 2055258 w 4603109"/>
                <a:gd name="connsiteY612" fmla="*/ 924402 h 924402"/>
                <a:gd name="connsiteX613" fmla="*/ 2038787 w 4603109"/>
                <a:gd name="connsiteY613" fmla="*/ 924402 h 924402"/>
                <a:gd name="connsiteX614" fmla="*/ 2033110 w 4603109"/>
                <a:gd name="connsiteY614" fmla="*/ 924402 h 924402"/>
                <a:gd name="connsiteX615" fmla="*/ 2031619 w 4603109"/>
                <a:gd name="connsiteY615" fmla="*/ 924402 h 924402"/>
                <a:gd name="connsiteX616" fmla="*/ 2011705 w 4603109"/>
                <a:gd name="connsiteY616" fmla="*/ 924402 h 924402"/>
                <a:gd name="connsiteX617" fmla="*/ 1957554 w 4603109"/>
                <a:gd name="connsiteY617" fmla="*/ 924402 h 924402"/>
                <a:gd name="connsiteX618" fmla="*/ 1949525 w 4603109"/>
                <a:gd name="connsiteY618" fmla="*/ 924402 h 924402"/>
                <a:gd name="connsiteX619" fmla="*/ 1927489 w 4603109"/>
                <a:gd name="connsiteY619" fmla="*/ 924402 h 924402"/>
                <a:gd name="connsiteX620" fmla="*/ 1911018 w 4603109"/>
                <a:gd name="connsiteY620" fmla="*/ 924402 h 924402"/>
                <a:gd name="connsiteX621" fmla="*/ 1907543 w 4603109"/>
                <a:gd name="connsiteY621" fmla="*/ 924402 h 924402"/>
                <a:gd name="connsiteX622" fmla="*/ 1885268 w 4603109"/>
                <a:gd name="connsiteY622" fmla="*/ 924402 h 924402"/>
                <a:gd name="connsiteX623" fmla="*/ 1883936 w 4603109"/>
                <a:gd name="connsiteY623" fmla="*/ 924402 h 924402"/>
                <a:gd name="connsiteX624" fmla="*/ 1868796 w 4603109"/>
                <a:gd name="connsiteY624" fmla="*/ 924402 h 924402"/>
                <a:gd name="connsiteX625" fmla="*/ 1838732 w 4603109"/>
                <a:gd name="connsiteY625" fmla="*/ 924402 h 924402"/>
                <a:gd name="connsiteX626" fmla="*/ 1779774 w 4603109"/>
                <a:gd name="connsiteY626" fmla="*/ 924402 h 924402"/>
                <a:gd name="connsiteX627" fmla="*/ 1764668 w 4603109"/>
                <a:gd name="connsiteY627" fmla="*/ 924402 h 924402"/>
                <a:gd name="connsiteX628" fmla="*/ 1757499 w 4603109"/>
                <a:gd name="connsiteY628" fmla="*/ 924402 h 924402"/>
                <a:gd name="connsiteX629" fmla="*/ 1741027 w 4603109"/>
                <a:gd name="connsiteY629" fmla="*/ 924402 h 924402"/>
                <a:gd name="connsiteX630" fmla="*/ 1737552 w 4603109"/>
                <a:gd name="connsiteY630" fmla="*/ 924402 h 924402"/>
                <a:gd name="connsiteX631" fmla="*/ 1736094 w 4603109"/>
                <a:gd name="connsiteY631" fmla="*/ 924402 h 924402"/>
                <a:gd name="connsiteX632" fmla="*/ 1734603 w 4603109"/>
                <a:gd name="connsiteY632" fmla="*/ 924402 h 924402"/>
                <a:gd name="connsiteX633" fmla="*/ 1710963 w 4603109"/>
                <a:gd name="connsiteY633" fmla="*/ 924402 h 924402"/>
                <a:gd name="connsiteX634" fmla="*/ 1707488 w 4603109"/>
                <a:gd name="connsiteY634" fmla="*/ 924402 h 924402"/>
                <a:gd name="connsiteX635" fmla="*/ 1652509 w 4603109"/>
                <a:gd name="connsiteY635" fmla="*/ 924402 h 924402"/>
                <a:gd name="connsiteX636" fmla="*/ 1636899 w 4603109"/>
                <a:gd name="connsiteY636" fmla="*/ 924402 h 924402"/>
                <a:gd name="connsiteX637" fmla="*/ 1609783 w 4603109"/>
                <a:gd name="connsiteY637" fmla="*/ 924402 h 924402"/>
                <a:gd name="connsiteX638" fmla="*/ 1608325 w 4603109"/>
                <a:gd name="connsiteY638" fmla="*/ 924402 h 924402"/>
                <a:gd name="connsiteX639" fmla="*/ 1606834 w 4603109"/>
                <a:gd name="connsiteY639" fmla="*/ 924402 h 924402"/>
                <a:gd name="connsiteX640" fmla="*/ 1579719 w 4603109"/>
                <a:gd name="connsiteY640" fmla="*/ 924402 h 924402"/>
                <a:gd name="connsiteX641" fmla="*/ 1564612 w 4603109"/>
                <a:gd name="connsiteY641" fmla="*/ 924402 h 924402"/>
                <a:gd name="connsiteX642" fmla="*/ 1524740 w 4603109"/>
                <a:gd name="connsiteY642" fmla="*/ 924402 h 924402"/>
                <a:gd name="connsiteX643" fmla="*/ 1482518 w 4603109"/>
                <a:gd name="connsiteY643" fmla="*/ 924402 h 924402"/>
                <a:gd name="connsiteX644" fmla="*/ 1460483 w 4603109"/>
                <a:gd name="connsiteY644" fmla="*/ 924402 h 924402"/>
                <a:gd name="connsiteX645" fmla="*/ 1452454 w 4603109"/>
                <a:gd name="connsiteY645" fmla="*/ 924402 h 924402"/>
                <a:gd name="connsiteX646" fmla="*/ 1444011 w 4603109"/>
                <a:gd name="connsiteY646" fmla="*/ 924402 h 924402"/>
                <a:gd name="connsiteX647" fmla="*/ 1436843 w 4603109"/>
                <a:gd name="connsiteY647" fmla="*/ 924402 h 924402"/>
                <a:gd name="connsiteX648" fmla="*/ 1413947 w 4603109"/>
                <a:gd name="connsiteY648" fmla="*/ 924402 h 924402"/>
                <a:gd name="connsiteX649" fmla="*/ 1354749 w 4603109"/>
                <a:gd name="connsiteY649" fmla="*/ 924402 h 924402"/>
                <a:gd name="connsiteX650" fmla="*/ 1332714 w 4603109"/>
                <a:gd name="connsiteY650" fmla="*/ 924402 h 924402"/>
                <a:gd name="connsiteX651" fmla="*/ 1324685 w 4603109"/>
                <a:gd name="connsiteY651" fmla="*/ 924402 h 924402"/>
                <a:gd name="connsiteX652" fmla="*/ 1316242 w 4603109"/>
                <a:gd name="connsiteY652" fmla="*/ 924402 h 924402"/>
                <a:gd name="connsiteX653" fmla="*/ 1312767 w 4603109"/>
                <a:gd name="connsiteY653" fmla="*/ 924402 h 924402"/>
                <a:gd name="connsiteX654" fmla="*/ 1286178 w 4603109"/>
                <a:gd name="connsiteY654" fmla="*/ 924402 h 924402"/>
                <a:gd name="connsiteX655" fmla="*/ 1282703 w 4603109"/>
                <a:gd name="connsiteY655" fmla="*/ 924402 h 924402"/>
                <a:gd name="connsiteX656" fmla="*/ 1243956 w 4603109"/>
                <a:gd name="connsiteY656" fmla="*/ 924402 h 924402"/>
                <a:gd name="connsiteX657" fmla="*/ 1184998 w 4603109"/>
                <a:gd name="connsiteY657" fmla="*/ 924402 h 924402"/>
                <a:gd name="connsiteX658" fmla="*/ 1154934 w 4603109"/>
                <a:gd name="connsiteY658" fmla="*/ 924402 h 924402"/>
                <a:gd name="connsiteX659" fmla="*/ 1139828 w 4603109"/>
                <a:gd name="connsiteY659" fmla="*/ 924402 h 924402"/>
                <a:gd name="connsiteX660" fmla="*/ 1116187 w 4603109"/>
                <a:gd name="connsiteY660" fmla="*/ 924402 h 924402"/>
                <a:gd name="connsiteX661" fmla="*/ 1112712 w 4603109"/>
                <a:gd name="connsiteY661" fmla="*/ 924402 h 924402"/>
                <a:gd name="connsiteX662" fmla="*/ 1057734 w 4603109"/>
                <a:gd name="connsiteY662" fmla="*/ 924402 h 924402"/>
                <a:gd name="connsiteX663" fmla="*/ 1027669 w 4603109"/>
                <a:gd name="connsiteY663" fmla="*/ 924402 h 924402"/>
                <a:gd name="connsiteX664" fmla="*/ 1012059 w 4603109"/>
                <a:gd name="connsiteY664" fmla="*/ 924402 h 924402"/>
                <a:gd name="connsiteX665" fmla="*/ 984943 w 4603109"/>
                <a:gd name="connsiteY665" fmla="*/ 924402 h 924402"/>
                <a:gd name="connsiteX666" fmla="*/ 929965 w 4603109"/>
                <a:gd name="connsiteY666" fmla="*/ 924402 h 924402"/>
                <a:gd name="connsiteX667" fmla="*/ 899900 w 4603109"/>
                <a:gd name="connsiteY667" fmla="*/ 924402 h 924402"/>
                <a:gd name="connsiteX668" fmla="*/ 857678 w 4603109"/>
                <a:gd name="connsiteY668" fmla="*/ 924402 h 924402"/>
                <a:gd name="connsiteX669" fmla="*/ 819171 w 4603109"/>
                <a:gd name="connsiteY669" fmla="*/ 924402 h 924402"/>
                <a:gd name="connsiteX670" fmla="*/ 729909 w 4603109"/>
                <a:gd name="connsiteY670" fmla="*/ 924402 h 924402"/>
                <a:gd name="connsiteX671" fmla="*/ 691402 w 4603109"/>
                <a:gd name="connsiteY671" fmla="*/ 924402 h 924402"/>
                <a:gd name="connsiteX672" fmla="*/ 687927 w 4603109"/>
                <a:gd name="connsiteY672" fmla="*/ 924402 h 924402"/>
                <a:gd name="connsiteX673" fmla="*/ 560158 w 4603109"/>
                <a:gd name="connsiteY673" fmla="*/ 924402 h 924402"/>
                <a:gd name="connsiteX674" fmla="*/ 432894 w 4603109"/>
                <a:gd name="connsiteY674" fmla="*/ 924402 h 924402"/>
                <a:gd name="connsiteX675" fmla="*/ 305125 w 4603109"/>
                <a:gd name="connsiteY675" fmla="*/ 924402 h 924402"/>
                <a:gd name="connsiteX676" fmla="*/ 223202 w 4603109"/>
                <a:gd name="connsiteY676" fmla="*/ 877348 h 924402"/>
                <a:gd name="connsiteX677" fmla="*/ 10809 w 4603109"/>
                <a:gd name="connsiteY677" fmla="*/ 509257 h 924402"/>
                <a:gd name="connsiteX678" fmla="*/ 10809 w 4603109"/>
                <a:gd name="connsiteY678" fmla="*/ 415146 h 924402"/>
                <a:gd name="connsiteX679" fmla="*/ 223202 w 4603109"/>
                <a:gd name="connsiteY679" fmla="*/ 47054 h 924402"/>
                <a:gd name="connsiteX680" fmla="*/ 305125 w 4603109"/>
                <a:gd name="connsiteY680" fmla="*/ 0 h 92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</a:cxnLst>
              <a:rect l="l" t="t" r="r" b="b"/>
              <a:pathLst>
                <a:path w="4603109" h="924402">
                  <a:moveTo>
                    <a:pt x="305125" y="0"/>
                  </a:moveTo>
                  <a:lnTo>
                    <a:pt x="432894" y="0"/>
                  </a:lnTo>
                  <a:lnTo>
                    <a:pt x="445336" y="0"/>
                  </a:lnTo>
                  <a:cubicBezTo>
                    <a:pt x="485989" y="0"/>
                    <a:pt x="520835" y="0"/>
                    <a:pt x="550703" y="0"/>
                  </a:cubicBezTo>
                  <a:lnTo>
                    <a:pt x="560158" y="0"/>
                  </a:lnTo>
                  <a:lnTo>
                    <a:pt x="573105" y="0"/>
                  </a:lnTo>
                  <a:lnTo>
                    <a:pt x="626202" y="0"/>
                  </a:lnTo>
                  <a:cubicBezTo>
                    <a:pt x="646943" y="0"/>
                    <a:pt x="663537" y="0"/>
                    <a:pt x="676811" y="0"/>
                  </a:cubicBezTo>
                  <a:lnTo>
                    <a:pt x="678472" y="0"/>
                  </a:lnTo>
                  <a:lnTo>
                    <a:pt x="687927" y="0"/>
                  </a:lnTo>
                  <a:lnTo>
                    <a:pt x="691402" y="0"/>
                  </a:lnTo>
                  <a:lnTo>
                    <a:pt x="700371" y="0"/>
                  </a:lnTo>
                  <a:lnTo>
                    <a:pt x="707508" y="0"/>
                  </a:lnTo>
                  <a:cubicBezTo>
                    <a:pt x="729909" y="0"/>
                    <a:pt x="729909" y="0"/>
                    <a:pt x="729909" y="0"/>
                  </a:cubicBezTo>
                  <a:lnTo>
                    <a:pt x="753971" y="0"/>
                  </a:lnTo>
                  <a:lnTo>
                    <a:pt x="804580" y="0"/>
                  </a:lnTo>
                  <a:lnTo>
                    <a:pt x="805737" y="0"/>
                  </a:lnTo>
                  <a:lnTo>
                    <a:pt x="819171" y="0"/>
                  </a:lnTo>
                  <a:lnTo>
                    <a:pt x="828140" y="0"/>
                  </a:lnTo>
                  <a:lnTo>
                    <a:pt x="831615" y="0"/>
                  </a:lnTo>
                  <a:lnTo>
                    <a:pt x="835277" y="0"/>
                  </a:lnTo>
                  <a:lnTo>
                    <a:pt x="857678" y="0"/>
                  </a:lnTo>
                  <a:lnTo>
                    <a:pt x="864889" y="0"/>
                  </a:lnTo>
                  <a:lnTo>
                    <a:pt x="899900" y="0"/>
                  </a:lnTo>
                  <a:lnTo>
                    <a:pt x="909341" y="0"/>
                  </a:lnTo>
                  <a:lnTo>
                    <a:pt x="929965" y="0"/>
                  </a:lnTo>
                  <a:lnTo>
                    <a:pt x="933506" y="0"/>
                  </a:lnTo>
                  <a:lnTo>
                    <a:pt x="936982" y="0"/>
                  </a:lnTo>
                  <a:lnTo>
                    <a:pt x="959384" y="0"/>
                  </a:lnTo>
                  <a:lnTo>
                    <a:pt x="962542" y="0"/>
                  </a:lnTo>
                  <a:lnTo>
                    <a:pt x="984943" y="0"/>
                  </a:lnTo>
                  <a:lnTo>
                    <a:pt x="992658" y="0"/>
                  </a:lnTo>
                  <a:lnTo>
                    <a:pt x="1012059" y="0"/>
                  </a:lnTo>
                  <a:lnTo>
                    <a:pt x="1012480" y="0"/>
                  </a:lnTo>
                  <a:lnTo>
                    <a:pt x="1027669" y="0"/>
                  </a:lnTo>
                  <a:lnTo>
                    <a:pt x="1037110" y="0"/>
                  </a:lnTo>
                  <a:lnTo>
                    <a:pt x="1040112" y="0"/>
                  </a:lnTo>
                  <a:lnTo>
                    <a:pt x="1057734" y="0"/>
                  </a:lnTo>
                  <a:lnTo>
                    <a:pt x="1064751" y="0"/>
                  </a:lnTo>
                  <a:lnTo>
                    <a:pt x="1070177" y="0"/>
                  </a:lnTo>
                  <a:lnTo>
                    <a:pt x="1072436" y="0"/>
                  </a:lnTo>
                  <a:lnTo>
                    <a:pt x="1090311" y="0"/>
                  </a:lnTo>
                  <a:lnTo>
                    <a:pt x="1110718" y="0"/>
                  </a:lnTo>
                  <a:lnTo>
                    <a:pt x="1112712" y="0"/>
                  </a:lnTo>
                  <a:lnTo>
                    <a:pt x="1116187" y="0"/>
                  </a:lnTo>
                  <a:lnTo>
                    <a:pt x="1139828" y="0"/>
                  </a:lnTo>
                  <a:lnTo>
                    <a:pt x="1140249" y="0"/>
                  </a:lnTo>
                  <a:lnTo>
                    <a:pt x="1145480" y="0"/>
                  </a:lnTo>
                  <a:lnTo>
                    <a:pt x="1152270" y="0"/>
                  </a:lnTo>
                  <a:lnTo>
                    <a:pt x="1154934" y="0"/>
                  </a:lnTo>
                  <a:lnTo>
                    <a:pt x="1167881" y="0"/>
                  </a:lnTo>
                  <a:lnTo>
                    <a:pt x="1175544" y="0"/>
                  </a:lnTo>
                  <a:lnTo>
                    <a:pt x="1184998" y="0"/>
                  </a:lnTo>
                  <a:lnTo>
                    <a:pt x="1197946" y="0"/>
                  </a:lnTo>
                  <a:lnTo>
                    <a:pt x="1200205" y="0"/>
                  </a:lnTo>
                  <a:lnTo>
                    <a:pt x="1220978" y="0"/>
                  </a:lnTo>
                  <a:lnTo>
                    <a:pt x="1238487" y="0"/>
                  </a:lnTo>
                  <a:lnTo>
                    <a:pt x="1243956" y="0"/>
                  </a:lnTo>
                  <a:lnTo>
                    <a:pt x="1251042" y="0"/>
                  </a:lnTo>
                  <a:lnTo>
                    <a:pt x="1257637" y="0"/>
                  </a:lnTo>
                  <a:lnTo>
                    <a:pt x="1271587" y="0"/>
                  </a:lnTo>
                  <a:lnTo>
                    <a:pt x="1273249" y="0"/>
                  </a:lnTo>
                  <a:lnTo>
                    <a:pt x="1280039" y="0"/>
                  </a:lnTo>
                  <a:lnTo>
                    <a:pt x="1282703" y="0"/>
                  </a:lnTo>
                  <a:lnTo>
                    <a:pt x="1286178" y="0"/>
                  </a:lnTo>
                  <a:lnTo>
                    <a:pt x="1295146" y="0"/>
                  </a:lnTo>
                  <a:lnTo>
                    <a:pt x="1301651" y="0"/>
                  </a:lnTo>
                  <a:lnTo>
                    <a:pt x="1302284" y="0"/>
                  </a:lnTo>
                  <a:lnTo>
                    <a:pt x="1303313" y="0"/>
                  </a:lnTo>
                  <a:lnTo>
                    <a:pt x="1312767" y="0"/>
                  </a:lnTo>
                  <a:lnTo>
                    <a:pt x="1316242" y="0"/>
                  </a:lnTo>
                  <a:lnTo>
                    <a:pt x="1321886" y="0"/>
                  </a:lnTo>
                  <a:lnTo>
                    <a:pt x="1324685" y="0"/>
                  </a:lnTo>
                  <a:lnTo>
                    <a:pt x="1325211" y="0"/>
                  </a:lnTo>
                  <a:lnTo>
                    <a:pt x="1332348" y="0"/>
                  </a:lnTo>
                  <a:lnTo>
                    <a:pt x="1332714" y="0"/>
                  </a:lnTo>
                  <a:lnTo>
                    <a:pt x="1333135" y="0"/>
                  </a:lnTo>
                  <a:lnTo>
                    <a:pt x="1348747" y="0"/>
                  </a:lnTo>
                  <a:lnTo>
                    <a:pt x="1354749" y="0"/>
                  </a:lnTo>
                  <a:lnTo>
                    <a:pt x="1378811" y="0"/>
                  </a:lnTo>
                  <a:lnTo>
                    <a:pt x="1383745" y="0"/>
                  </a:lnTo>
                  <a:lnTo>
                    <a:pt x="1385406" y="0"/>
                  </a:lnTo>
                  <a:lnTo>
                    <a:pt x="1399356" y="0"/>
                  </a:lnTo>
                  <a:lnTo>
                    <a:pt x="1400513" y="0"/>
                  </a:lnTo>
                  <a:lnTo>
                    <a:pt x="1413947" y="0"/>
                  </a:lnTo>
                  <a:lnTo>
                    <a:pt x="1414442" y="0"/>
                  </a:lnTo>
                  <a:lnTo>
                    <a:pt x="1422915" y="0"/>
                  </a:lnTo>
                  <a:lnTo>
                    <a:pt x="1426390" y="0"/>
                  </a:lnTo>
                  <a:lnTo>
                    <a:pt x="1429420" y="0"/>
                  </a:lnTo>
                  <a:lnTo>
                    <a:pt x="1430053" y="0"/>
                  </a:lnTo>
                  <a:lnTo>
                    <a:pt x="1430206" y="0"/>
                  </a:lnTo>
                  <a:lnTo>
                    <a:pt x="1430577" y="0"/>
                  </a:lnTo>
                  <a:lnTo>
                    <a:pt x="1436843" y="0"/>
                  </a:lnTo>
                  <a:lnTo>
                    <a:pt x="1444011" y="0"/>
                  </a:lnTo>
                  <a:lnTo>
                    <a:pt x="1449655" y="0"/>
                  </a:lnTo>
                  <a:lnTo>
                    <a:pt x="1452454" y="0"/>
                  </a:lnTo>
                  <a:lnTo>
                    <a:pt x="1452980" y="0"/>
                  </a:lnTo>
                  <a:lnTo>
                    <a:pt x="1456455" y="0"/>
                  </a:lnTo>
                  <a:lnTo>
                    <a:pt x="1459664" y="0"/>
                  </a:lnTo>
                  <a:lnTo>
                    <a:pt x="1460117" y="0"/>
                  </a:lnTo>
                  <a:lnTo>
                    <a:pt x="1460483" y="0"/>
                  </a:lnTo>
                  <a:lnTo>
                    <a:pt x="1460904" y="0"/>
                  </a:lnTo>
                  <a:lnTo>
                    <a:pt x="1472926" y="0"/>
                  </a:lnTo>
                  <a:lnTo>
                    <a:pt x="1482518" y="0"/>
                  </a:lnTo>
                  <a:lnTo>
                    <a:pt x="1489729" y="0"/>
                  </a:lnTo>
                  <a:lnTo>
                    <a:pt x="1504116" y="0"/>
                  </a:lnTo>
                  <a:lnTo>
                    <a:pt x="1511514" y="0"/>
                  </a:lnTo>
                  <a:lnTo>
                    <a:pt x="1524740" y="0"/>
                  </a:lnTo>
                  <a:lnTo>
                    <a:pt x="1528282" y="0"/>
                  </a:lnTo>
                  <a:lnTo>
                    <a:pt x="1531757" y="0"/>
                  </a:lnTo>
                  <a:lnTo>
                    <a:pt x="1534181" y="0"/>
                  </a:lnTo>
                  <a:lnTo>
                    <a:pt x="1542211" y="0"/>
                  </a:lnTo>
                  <a:lnTo>
                    <a:pt x="1554159" y="0"/>
                  </a:lnTo>
                  <a:lnTo>
                    <a:pt x="1557318" y="0"/>
                  </a:lnTo>
                  <a:lnTo>
                    <a:pt x="1557975" y="0"/>
                  </a:lnTo>
                  <a:lnTo>
                    <a:pt x="1558346" y="0"/>
                  </a:lnTo>
                  <a:lnTo>
                    <a:pt x="1561822" y="0"/>
                  </a:lnTo>
                  <a:lnTo>
                    <a:pt x="1564612" y="0"/>
                  </a:lnTo>
                  <a:lnTo>
                    <a:pt x="1566857" y="0"/>
                  </a:lnTo>
                  <a:lnTo>
                    <a:pt x="1576919" y="0"/>
                  </a:lnTo>
                  <a:lnTo>
                    <a:pt x="1579719" y="0"/>
                  </a:lnTo>
                  <a:lnTo>
                    <a:pt x="1584224" y="0"/>
                  </a:lnTo>
                  <a:lnTo>
                    <a:pt x="1587382" y="0"/>
                  </a:lnTo>
                  <a:lnTo>
                    <a:pt x="1587433" y="0"/>
                  </a:lnTo>
                  <a:lnTo>
                    <a:pt x="1600695" y="0"/>
                  </a:lnTo>
                  <a:lnTo>
                    <a:pt x="1606834" y="0"/>
                  </a:lnTo>
                  <a:lnTo>
                    <a:pt x="1607256" y="0"/>
                  </a:lnTo>
                  <a:lnTo>
                    <a:pt x="1608325" y="0"/>
                  </a:lnTo>
                  <a:lnTo>
                    <a:pt x="1609783" y="0"/>
                  </a:lnTo>
                  <a:lnTo>
                    <a:pt x="1617498" y="0"/>
                  </a:lnTo>
                  <a:lnTo>
                    <a:pt x="1631885" y="0"/>
                  </a:lnTo>
                  <a:lnTo>
                    <a:pt x="1636899" y="0"/>
                  </a:lnTo>
                  <a:lnTo>
                    <a:pt x="1637320" y="0"/>
                  </a:lnTo>
                  <a:lnTo>
                    <a:pt x="1637445" y="0"/>
                  </a:lnTo>
                  <a:lnTo>
                    <a:pt x="1652509" y="0"/>
                  </a:lnTo>
                  <a:lnTo>
                    <a:pt x="1659526" y="0"/>
                  </a:lnTo>
                  <a:lnTo>
                    <a:pt x="1661950" y="0"/>
                  </a:lnTo>
                  <a:lnTo>
                    <a:pt x="1664952" y="0"/>
                  </a:lnTo>
                  <a:lnTo>
                    <a:pt x="1667212" y="0"/>
                  </a:lnTo>
                  <a:lnTo>
                    <a:pt x="1685087" y="0"/>
                  </a:lnTo>
                  <a:lnTo>
                    <a:pt x="1689591" y="0"/>
                  </a:lnTo>
                  <a:lnTo>
                    <a:pt x="1694626" y="0"/>
                  </a:lnTo>
                  <a:lnTo>
                    <a:pt x="1697276" y="0"/>
                  </a:lnTo>
                  <a:lnTo>
                    <a:pt x="1698000" y="0"/>
                  </a:lnTo>
                  <a:lnTo>
                    <a:pt x="1704688" y="0"/>
                  </a:lnTo>
                  <a:lnTo>
                    <a:pt x="1707488" y="0"/>
                  </a:lnTo>
                  <a:lnTo>
                    <a:pt x="1710963" y="0"/>
                  </a:lnTo>
                  <a:lnTo>
                    <a:pt x="1715151" y="0"/>
                  </a:lnTo>
                  <a:lnTo>
                    <a:pt x="1721928" y="0"/>
                  </a:lnTo>
                  <a:lnTo>
                    <a:pt x="1734603" y="0"/>
                  </a:lnTo>
                  <a:lnTo>
                    <a:pt x="1735025" y="0"/>
                  </a:lnTo>
                  <a:lnTo>
                    <a:pt x="1735558" y="0"/>
                  </a:lnTo>
                  <a:lnTo>
                    <a:pt x="1736094" y="0"/>
                  </a:lnTo>
                  <a:lnTo>
                    <a:pt x="1737552" y="0"/>
                  </a:lnTo>
                  <a:lnTo>
                    <a:pt x="1741027" y="0"/>
                  </a:lnTo>
                  <a:lnTo>
                    <a:pt x="1747046" y="0"/>
                  </a:lnTo>
                  <a:lnTo>
                    <a:pt x="1748537" y="0"/>
                  </a:lnTo>
                  <a:lnTo>
                    <a:pt x="1753052" y="0"/>
                  </a:lnTo>
                  <a:lnTo>
                    <a:pt x="1757499" y="0"/>
                  </a:lnTo>
                  <a:lnTo>
                    <a:pt x="1764668" y="0"/>
                  </a:lnTo>
                  <a:lnTo>
                    <a:pt x="1765089" y="0"/>
                  </a:lnTo>
                  <a:lnTo>
                    <a:pt x="1765214" y="0"/>
                  </a:lnTo>
                  <a:lnTo>
                    <a:pt x="1770320" y="0"/>
                  </a:lnTo>
                  <a:lnTo>
                    <a:pt x="1777110" y="0"/>
                  </a:lnTo>
                  <a:lnTo>
                    <a:pt x="1779774" y="0"/>
                  </a:lnTo>
                  <a:lnTo>
                    <a:pt x="1792721" y="0"/>
                  </a:lnTo>
                  <a:lnTo>
                    <a:pt x="1794981" y="0"/>
                  </a:lnTo>
                  <a:lnTo>
                    <a:pt x="1825045" y="0"/>
                  </a:lnTo>
                  <a:lnTo>
                    <a:pt x="1825769" y="0"/>
                  </a:lnTo>
                  <a:lnTo>
                    <a:pt x="1838732" y="0"/>
                  </a:lnTo>
                  <a:lnTo>
                    <a:pt x="1845818" y="0"/>
                  </a:lnTo>
                  <a:lnTo>
                    <a:pt x="1849697" y="0"/>
                  </a:lnTo>
                  <a:lnTo>
                    <a:pt x="1852412" y="0"/>
                  </a:lnTo>
                  <a:lnTo>
                    <a:pt x="1853903" y="0"/>
                  </a:lnTo>
                  <a:lnTo>
                    <a:pt x="1863327" y="0"/>
                  </a:lnTo>
                  <a:lnTo>
                    <a:pt x="1868796" y="0"/>
                  </a:lnTo>
                  <a:lnTo>
                    <a:pt x="1874815" y="0"/>
                  </a:lnTo>
                  <a:lnTo>
                    <a:pt x="1876306" y="0"/>
                  </a:lnTo>
                  <a:lnTo>
                    <a:pt x="1880821" y="0"/>
                  </a:lnTo>
                  <a:lnTo>
                    <a:pt x="1882477" y="0"/>
                  </a:lnTo>
                  <a:lnTo>
                    <a:pt x="1883936" y="0"/>
                  </a:lnTo>
                  <a:lnTo>
                    <a:pt x="1885268" y="0"/>
                  </a:lnTo>
                  <a:lnTo>
                    <a:pt x="1896427" y="0"/>
                  </a:lnTo>
                  <a:lnTo>
                    <a:pt x="1898089" y="0"/>
                  </a:lnTo>
                  <a:lnTo>
                    <a:pt x="1904879" y="0"/>
                  </a:lnTo>
                  <a:lnTo>
                    <a:pt x="1907543" y="0"/>
                  </a:lnTo>
                  <a:lnTo>
                    <a:pt x="1911018" y="0"/>
                  </a:lnTo>
                  <a:lnTo>
                    <a:pt x="1919986" y="0"/>
                  </a:lnTo>
                  <a:lnTo>
                    <a:pt x="1927124" y="0"/>
                  </a:lnTo>
                  <a:lnTo>
                    <a:pt x="1927489" y="0"/>
                  </a:lnTo>
                  <a:lnTo>
                    <a:pt x="1927911" y="0"/>
                  </a:lnTo>
                  <a:lnTo>
                    <a:pt x="1929402" y="0"/>
                  </a:lnTo>
                  <a:lnTo>
                    <a:pt x="1946726" y="0"/>
                  </a:lnTo>
                  <a:lnTo>
                    <a:pt x="1949525" y="0"/>
                  </a:lnTo>
                  <a:lnTo>
                    <a:pt x="1957554" y="0"/>
                  </a:lnTo>
                  <a:lnTo>
                    <a:pt x="1957975" y="0"/>
                  </a:lnTo>
                  <a:lnTo>
                    <a:pt x="1973587" y="0"/>
                  </a:lnTo>
                  <a:lnTo>
                    <a:pt x="1978520" y="0"/>
                  </a:lnTo>
                  <a:lnTo>
                    <a:pt x="1980012" y="0"/>
                  </a:lnTo>
                  <a:lnTo>
                    <a:pt x="1980181" y="0"/>
                  </a:lnTo>
                  <a:lnTo>
                    <a:pt x="1981672" y="0"/>
                  </a:lnTo>
                  <a:lnTo>
                    <a:pt x="2008585" y="0"/>
                  </a:lnTo>
                  <a:lnTo>
                    <a:pt x="2009218" y="0"/>
                  </a:lnTo>
                  <a:lnTo>
                    <a:pt x="2010246" y="0"/>
                  </a:lnTo>
                  <a:lnTo>
                    <a:pt x="2010709" y="0"/>
                  </a:lnTo>
                  <a:lnTo>
                    <a:pt x="2011705" y="0"/>
                  </a:lnTo>
                  <a:lnTo>
                    <a:pt x="2024147" y="0"/>
                  </a:lnTo>
                  <a:lnTo>
                    <a:pt x="2024196" y="0"/>
                  </a:lnTo>
                  <a:lnTo>
                    <a:pt x="2024981" y="0"/>
                  </a:lnTo>
                  <a:lnTo>
                    <a:pt x="2025353" y="0"/>
                  </a:lnTo>
                  <a:lnTo>
                    <a:pt x="2026473" y="0"/>
                  </a:lnTo>
                  <a:lnTo>
                    <a:pt x="2031619" y="0"/>
                  </a:lnTo>
                  <a:lnTo>
                    <a:pt x="2033110" y="0"/>
                  </a:lnTo>
                  <a:lnTo>
                    <a:pt x="2038787" y="0"/>
                  </a:lnTo>
                  <a:lnTo>
                    <a:pt x="2039282" y="0"/>
                  </a:lnTo>
                  <a:lnTo>
                    <a:pt x="2047755" y="0"/>
                  </a:lnTo>
                  <a:lnTo>
                    <a:pt x="2051230" y="0"/>
                  </a:lnTo>
                  <a:lnTo>
                    <a:pt x="2054893" y="0"/>
                  </a:lnTo>
                  <a:lnTo>
                    <a:pt x="2055046" y="0"/>
                  </a:lnTo>
                  <a:lnTo>
                    <a:pt x="2055258" y="0"/>
                  </a:lnTo>
                  <a:lnTo>
                    <a:pt x="2055680" y="0"/>
                  </a:lnTo>
                  <a:lnTo>
                    <a:pt x="2057171" y="0"/>
                  </a:lnTo>
                  <a:lnTo>
                    <a:pt x="2061683" y="0"/>
                  </a:lnTo>
                  <a:lnTo>
                    <a:pt x="2067702" y="0"/>
                  </a:lnTo>
                  <a:lnTo>
                    <a:pt x="2074495" y="0"/>
                  </a:lnTo>
                  <a:lnTo>
                    <a:pt x="2077294" y="0"/>
                  </a:lnTo>
                  <a:lnTo>
                    <a:pt x="2084504" y="0"/>
                  </a:lnTo>
                  <a:lnTo>
                    <a:pt x="2085323" y="0"/>
                  </a:lnTo>
                  <a:lnTo>
                    <a:pt x="2085744" y="0"/>
                  </a:lnTo>
                  <a:lnTo>
                    <a:pt x="2097766" y="0"/>
                  </a:lnTo>
                  <a:lnTo>
                    <a:pt x="2106289" y="0"/>
                  </a:lnTo>
                  <a:lnTo>
                    <a:pt x="2107781" y="0"/>
                  </a:lnTo>
                  <a:lnTo>
                    <a:pt x="2128956" y="0"/>
                  </a:lnTo>
                  <a:lnTo>
                    <a:pt x="2129514" y="0"/>
                  </a:lnTo>
                  <a:lnTo>
                    <a:pt x="2136354" y="0"/>
                  </a:lnTo>
                  <a:lnTo>
                    <a:pt x="2136987" y="0"/>
                  </a:lnTo>
                  <a:lnTo>
                    <a:pt x="2138478" y="0"/>
                  </a:lnTo>
                  <a:lnTo>
                    <a:pt x="2151916" y="0"/>
                  </a:lnTo>
                  <a:lnTo>
                    <a:pt x="2152750" y="0"/>
                  </a:lnTo>
                  <a:lnTo>
                    <a:pt x="2153122" y="0"/>
                  </a:lnTo>
                  <a:lnTo>
                    <a:pt x="2154242" y="0"/>
                  </a:lnTo>
                  <a:lnTo>
                    <a:pt x="2156597" y="0"/>
                  </a:lnTo>
                  <a:lnTo>
                    <a:pt x="2159388" y="0"/>
                  </a:lnTo>
                  <a:lnTo>
                    <a:pt x="2160879" y="0"/>
                  </a:lnTo>
                  <a:lnTo>
                    <a:pt x="2161633" y="0"/>
                  </a:lnTo>
                  <a:lnTo>
                    <a:pt x="2167051" y="0"/>
                  </a:lnTo>
                  <a:lnTo>
                    <a:pt x="2178999" y="0"/>
                  </a:lnTo>
                  <a:lnTo>
                    <a:pt x="2182158" y="0"/>
                  </a:lnTo>
                  <a:lnTo>
                    <a:pt x="2182815" y="0"/>
                  </a:lnTo>
                  <a:lnTo>
                    <a:pt x="2188666" y="0"/>
                  </a:lnTo>
                  <a:lnTo>
                    <a:pt x="2189452" y="0"/>
                  </a:lnTo>
                  <a:lnTo>
                    <a:pt x="2191697" y="0"/>
                  </a:lnTo>
                  <a:lnTo>
                    <a:pt x="2195471" y="0"/>
                  </a:lnTo>
                  <a:lnTo>
                    <a:pt x="2201759" y="0"/>
                  </a:lnTo>
                  <a:lnTo>
                    <a:pt x="2203100" y="0"/>
                  </a:lnTo>
                  <a:lnTo>
                    <a:pt x="2204559" y="0"/>
                  </a:lnTo>
                  <a:lnTo>
                    <a:pt x="2204591" y="0"/>
                  </a:lnTo>
                  <a:lnTo>
                    <a:pt x="2212273" y="0"/>
                  </a:lnTo>
                  <a:lnTo>
                    <a:pt x="2225535" y="0"/>
                  </a:lnTo>
                  <a:lnTo>
                    <a:pt x="2231674" y="0"/>
                  </a:lnTo>
                  <a:lnTo>
                    <a:pt x="2232096" y="0"/>
                  </a:lnTo>
                  <a:lnTo>
                    <a:pt x="2232220" y="0"/>
                  </a:lnTo>
                  <a:lnTo>
                    <a:pt x="2233118" y="0"/>
                  </a:lnTo>
                  <a:lnTo>
                    <a:pt x="2233165" y="0"/>
                  </a:lnTo>
                  <a:lnTo>
                    <a:pt x="2256725" y="0"/>
                  </a:lnTo>
                  <a:lnTo>
                    <a:pt x="2257283" y="0"/>
                  </a:lnTo>
                  <a:lnTo>
                    <a:pt x="2262285" y="0"/>
                  </a:lnTo>
                  <a:lnTo>
                    <a:pt x="2284366" y="0"/>
                  </a:lnTo>
                  <a:lnTo>
                    <a:pt x="2289402" y="0"/>
                  </a:lnTo>
                  <a:lnTo>
                    <a:pt x="2292052" y="0"/>
                  </a:lnTo>
                  <a:lnTo>
                    <a:pt x="2299271" y="0"/>
                  </a:lnTo>
                  <a:lnTo>
                    <a:pt x="2308721" y="0"/>
                  </a:lnTo>
                  <a:lnTo>
                    <a:pt x="2309927" y="0"/>
                  </a:lnTo>
                  <a:lnTo>
                    <a:pt x="2316435" y="0"/>
                  </a:lnTo>
                  <a:lnTo>
                    <a:pt x="2316703" y="0"/>
                  </a:lnTo>
                  <a:lnTo>
                    <a:pt x="2319466" y="0"/>
                  </a:lnTo>
                  <a:lnTo>
                    <a:pt x="2322840" y="0"/>
                  </a:lnTo>
                  <a:lnTo>
                    <a:pt x="2329528" y="0"/>
                  </a:lnTo>
                  <a:lnTo>
                    <a:pt x="2330869" y="0"/>
                  </a:lnTo>
                  <a:lnTo>
                    <a:pt x="2332328" y="0"/>
                  </a:lnTo>
                  <a:lnTo>
                    <a:pt x="2332360" y="0"/>
                  </a:lnTo>
                  <a:lnTo>
                    <a:pt x="2335803" y="0"/>
                  </a:lnTo>
                  <a:lnTo>
                    <a:pt x="2343312" y="0"/>
                  </a:lnTo>
                  <a:lnTo>
                    <a:pt x="2344804" y="0"/>
                  </a:lnTo>
                  <a:lnTo>
                    <a:pt x="2346768" y="0"/>
                  </a:lnTo>
                  <a:lnTo>
                    <a:pt x="2347827" y="0"/>
                  </a:lnTo>
                  <a:lnTo>
                    <a:pt x="2352274" y="0"/>
                  </a:lnTo>
                  <a:lnTo>
                    <a:pt x="2359443" y="0"/>
                  </a:lnTo>
                  <a:lnTo>
                    <a:pt x="2359865" y="0"/>
                  </a:lnTo>
                  <a:lnTo>
                    <a:pt x="2359989" y="0"/>
                  </a:lnTo>
                  <a:lnTo>
                    <a:pt x="2360887" y="0"/>
                  </a:lnTo>
                  <a:lnTo>
                    <a:pt x="2360934" y="0"/>
                  </a:lnTo>
                  <a:lnTo>
                    <a:pt x="2371886" y="0"/>
                  </a:lnTo>
                  <a:lnTo>
                    <a:pt x="2373377" y="0"/>
                  </a:lnTo>
                  <a:lnTo>
                    <a:pt x="2377892" y="0"/>
                  </a:lnTo>
                  <a:cubicBezTo>
                    <a:pt x="2382339" y="0"/>
                    <a:pt x="2382339" y="0"/>
                    <a:pt x="2382339" y="0"/>
                  </a:cubicBezTo>
                  <a:lnTo>
                    <a:pt x="2390054" y="0"/>
                  </a:lnTo>
                  <a:lnTo>
                    <a:pt x="2419821" y="0"/>
                  </a:lnTo>
                  <a:lnTo>
                    <a:pt x="2427040" y="0"/>
                  </a:lnTo>
                  <a:lnTo>
                    <a:pt x="2436490" y="0"/>
                  </a:lnTo>
                  <a:lnTo>
                    <a:pt x="2444472" y="0"/>
                  </a:lnTo>
                  <a:lnTo>
                    <a:pt x="2448678" y="0"/>
                  </a:lnTo>
                  <a:lnTo>
                    <a:pt x="2450171" y="0"/>
                  </a:lnTo>
                  <a:lnTo>
                    <a:pt x="2450609" y="0"/>
                  </a:lnTo>
                  <a:lnTo>
                    <a:pt x="2463572" y="0"/>
                  </a:lnTo>
                  <a:lnTo>
                    <a:pt x="2471081" y="0"/>
                  </a:lnTo>
                  <a:lnTo>
                    <a:pt x="2472573" y="0"/>
                  </a:lnTo>
                  <a:lnTo>
                    <a:pt x="2474537" y="0"/>
                  </a:lnTo>
                  <a:lnTo>
                    <a:pt x="2475596" y="0"/>
                  </a:lnTo>
                  <a:lnTo>
                    <a:pt x="2477252" y="0"/>
                  </a:lnTo>
                  <a:lnTo>
                    <a:pt x="2478712" y="0"/>
                  </a:lnTo>
                  <a:lnTo>
                    <a:pt x="2478743" y="0"/>
                  </a:lnTo>
                  <a:lnTo>
                    <a:pt x="2480043" y="0"/>
                  </a:lnTo>
                  <a:lnTo>
                    <a:pt x="2499655" y="0"/>
                  </a:lnTo>
                  <a:lnTo>
                    <a:pt x="2501146" y="0"/>
                  </a:lnTo>
                  <a:lnTo>
                    <a:pt x="2505661" y="0"/>
                  </a:lnTo>
                  <a:lnTo>
                    <a:pt x="2508776" y="0"/>
                  </a:lnTo>
                  <a:lnTo>
                    <a:pt x="2510108" y="0"/>
                  </a:lnTo>
                  <a:lnTo>
                    <a:pt x="2524178" y="0"/>
                  </a:lnTo>
                  <a:lnTo>
                    <a:pt x="2525248" y="0"/>
                  </a:lnTo>
                  <a:lnTo>
                    <a:pt x="2525669" y="0"/>
                  </a:lnTo>
                  <a:lnTo>
                    <a:pt x="2552329" y="0"/>
                  </a:lnTo>
                  <a:lnTo>
                    <a:pt x="2552751" y="0"/>
                  </a:lnTo>
                  <a:lnTo>
                    <a:pt x="2554242" y="0"/>
                  </a:lnTo>
                  <a:lnTo>
                    <a:pt x="2574787" y="0"/>
                  </a:lnTo>
                  <a:lnTo>
                    <a:pt x="2576279" y="0"/>
                  </a:lnTo>
                  <a:lnTo>
                    <a:pt x="2576447" y="0"/>
                  </a:lnTo>
                  <a:lnTo>
                    <a:pt x="2577940" y="0"/>
                  </a:lnTo>
                  <a:lnTo>
                    <a:pt x="2603360" y="0"/>
                  </a:lnTo>
                  <a:lnTo>
                    <a:pt x="2604852" y="0"/>
                  </a:lnTo>
                  <a:lnTo>
                    <a:pt x="2605021" y="0"/>
                  </a:lnTo>
                  <a:lnTo>
                    <a:pt x="2605484" y="0"/>
                  </a:lnTo>
                  <a:lnTo>
                    <a:pt x="2606481" y="0"/>
                  </a:lnTo>
                  <a:lnTo>
                    <a:pt x="2606512" y="0"/>
                  </a:lnTo>
                  <a:lnTo>
                    <a:pt x="2606976" y="0"/>
                  </a:lnTo>
                  <a:lnTo>
                    <a:pt x="2618923" y="0"/>
                  </a:lnTo>
                  <a:lnTo>
                    <a:pt x="2621248" y="0"/>
                  </a:lnTo>
                  <a:lnTo>
                    <a:pt x="2622740" y="0"/>
                  </a:lnTo>
                  <a:lnTo>
                    <a:pt x="2627885" y="0"/>
                  </a:lnTo>
                  <a:lnTo>
                    <a:pt x="2629377" y="0"/>
                  </a:lnTo>
                  <a:lnTo>
                    <a:pt x="2634058" y="0"/>
                  </a:lnTo>
                  <a:lnTo>
                    <a:pt x="2635549" y="0"/>
                  </a:lnTo>
                  <a:lnTo>
                    <a:pt x="2636545" y="0"/>
                  </a:lnTo>
                  <a:lnTo>
                    <a:pt x="2648987" y="0"/>
                  </a:lnTo>
                  <a:lnTo>
                    <a:pt x="2649821" y="0"/>
                  </a:lnTo>
                  <a:lnTo>
                    <a:pt x="2651313" y="0"/>
                  </a:lnTo>
                  <a:lnTo>
                    <a:pt x="2651947" y="0"/>
                  </a:lnTo>
                  <a:lnTo>
                    <a:pt x="2653017" y="0"/>
                  </a:lnTo>
                  <a:lnTo>
                    <a:pt x="2653438" y="0"/>
                  </a:lnTo>
                  <a:lnTo>
                    <a:pt x="2656459" y="0"/>
                  </a:lnTo>
                  <a:lnTo>
                    <a:pt x="2657950" y="0"/>
                  </a:lnTo>
                  <a:lnTo>
                    <a:pt x="2665460" y="0"/>
                  </a:lnTo>
                  <a:lnTo>
                    <a:pt x="2680098" y="0"/>
                  </a:lnTo>
                  <a:lnTo>
                    <a:pt x="2680520" y="0"/>
                  </a:lnTo>
                  <a:lnTo>
                    <a:pt x="2682011" y="0"/>
                  </a:lnTo>
                  <a:lnTo>
                    <a:pt x="2692542" y="0"/>
                  </a:lnTo>
                  <a:lnTo>
                    <a:pt x="2702556" y="0"/>
                  </a:lnTo>
                  <a:lnTo>
                    <a:pt x="2704048" y="0"/>
                  </a:lnTo>
                  <a:lnTo>
                    <a:pt x="2724289" y="0"/>
                  </a:lnTo>
                  <a:lnTo>
                    <a:pt x="2731129" y="0"/>
                  </a:lnTo>
                  <a:lnTo>
                    <a:pt x="2732621" y="0"/>
                  </a:lnTo>
                  <a:lnTo>
                    <a:pt x="2733253" y="0"/>
                  </a:lnTo>
                  <a:lnTo>
                    <a:pt x="2734745" y="0"/>
                  </a:lnTo>
                  <a:lnTo>
                    <a:pt x="2746692" y="0"/>
                  </a:lnTo>
                  <a:lnTo>
                    <a:pt x="2749017" y="0"/>
                  </a:lnTo>
                  <a:lnTo>
                    <a:pt x="2750509" y="0"/>
                  </a:lnTo>
                  <a:lnTo>
                    <a:pt x="2754354" y="0"/>
                  </a:lnTo>
                  <a:lnTo>
                    <a:pt x="2755654" y="0"/>
                  </a:lnTo>
                  <a:lnTo>
                    <a:pt x="2757146" y="0"/>
                  </a:lnTo>
                  <a:lnTo>
                    <a:pt x="2761827" y="0"/>
                  </a:lnTo>
                  <a:lnTo>
                    <a:pt x="2763318" y="0"/>
                  </a:lnTo>
                  <a:lnTo>
                    <a:pt x="2776756" y="0"/>
                  </a:lnTo>
                  <a:lnTo>
                    <a:pt x="2777590" y="0"/>
                  </a:lnTo>
                  <a:lnTo>
                    <a:pt x="2779082" y="0"/>
                  </a:lnTo>
                  <a:lnTo>
                    <a:pt x="2783442" y="0"/>
                  </a:lnTo>
                  <a:lnTo>
                    <a:pt x="2784228" y="0"/>
                  </a:lnTo>
                  <a:lnTo>
                    <a:pt x="2785719" y="0"/>
                  </a:lnTo>
                  <a:lnTo>
                    <a:pt x="2786473" y="0"/>
                  </a:lnTo>
                  <a:lnTo>
                    <a:pt x="2793229" y="0"/>
                  </a:lnTo>
                  <a:lnTo>
                    <a:pt x="2799367" y="0"/>
                  </a:lnTo>
                  <a:lnTo>
                    <a:pt x="2813506" y="0"/>
                  </a:lnTo>
                  <a:lnTo>
                    <a:pt x="2820311" y="0"/>
                  </a:lnTo>
                  <a:lnTo>
                    <a:pt x="2827893" y="0"/>
                  </a:lnTo>
                  <a:lnTo>
                    <a:pt x="2827940" y="0"/>
                  </a:lnTo>
                  <a:lnTo>
                    <a:pt x="2829431" y="0"/>
                  </a:lnTo>
                  <a:lnTo>
                    <a:pt x="2829978" y="0"/>
                  </a:lnTo>
                  <a:lnTo>
                    <a:pt x="2852058" y="0"/>
                  </a:lnTo>
                  <a:lnTo>
                    <a:pt x="2857060" y="0"/>
                  </a:lnTo>
                  <a:lnTo>
                    <a:pt x="2857958" y="0"/>
                  </a:lnTo>
                  <a:lnTo>
                    <a:pt x="2871601" y="0"/>
                  </a:lnTo>
                  <a:lnTo>
                    <a:pt x="2882123" y="0"/>
                  </a:lnTo>
                  <a:lnTo>
                    <a:pt x="2894046" y="0"/>
                  </a:lnTo>
                  <a:lnTo>
                    <a:pt x="2903496" y="0"/>
                  </a:lnTo>
                  <a:lnTo>
                    <a:pt x="2911211" y="0"/>
                  </a:lnTo>
                  <a:lnTo>
                    <a:pt x="2914242" y="0"/>
                  </a:lnTo>
                  <a:lnTo>
                    <a:pt x="2914461" y="0"/>
                  </a:lnTo>
                  <a:lnTo>
                    <a:pt x="2924111" y="0"/>
                  </a:lnTo>
                  <a:lnTo>
                    <a:pt x="2927136" y="0"/>
                  </a:lnTo>
                  <a:lnTo>
                    <a:pt x="2933561" y="0"/>
                  </a:lnTo>
                  <a:lnTo>
                    <a:pt x="2939580" y="0"/>
                  </a:lnTo>
                  <a:lnTo>
                    <a:pt x="2941275" y="0"/>
                  </a:lnTo>
                  <a:lnTo>
                    <a:pt x="2941543" y="0"/>
                  </a:lnTo>
                  <a:lnTo>
                    <a:pt x="2945586" y="0"/>
                  </a:lnTo>
                  <a:lnTo>
                    <a:pt x="2950032" y="0"/>
                  </a:lnTo>
                  <a:lnTo>
                    <a:pt x="2955662" y="0"/>
                  </a:lnTo>
                  <a:lnTo>
                    <a:pt x="2955709" y="0"/>
                  </a:lnTo>
                  <a:lnTo>
                    <a:pt x="2957200" y="0"/>
                  </a:lnTo>
                  <a:lnTo>
                    <a:pt x="2957747" y="0"/>
                  </a:lnTo>
                  <a:lnTo>
                    <a:pt x="2968152" y="0"/>
                  </a:lnTo>
                  <a:lnTo>
                    <a:pt x="2969644" y="0"/>
                  </a:lnTo>
                  <a:lnTo>
                    <a:pt x="2972667" y="0"/>
                  </a:lnTo>
                  <a:lnTo>
                    <a:pt x="2977114" y="0"/>
                  </a:lnTo>
                  <a:lnTo>
                    <a:pt x="2984829" y="0"/>
                  </a:lnTo>
                  <a:lnTo>
                    <a:pt x="2985727" y="0"/>
                  </a:lnTo>
                  <a:lnTo>
                    <a:pt x="2999370" y="0"/>
                  </a:lnTo>
                  <a:lnTo>
                    <a:pt x="3021815" y="0"/>
                  </a:lnTo>
                  <a:lnTo>
                    <a:pt x="3031265" y="0"/>
                  </a:lnTo>
                  <a:lnTo>
                    <a:pt x="3042230" y="0"/>
                  </a:lnTo>
                  <a:lnTo>
                    <a:pt x="3044946" y="0"/>
                  </a:lnTo>
                  <a:lnTo>
                    <a:pt x="3051880" y="0"/>
                  </a:lnTo>
                  <a:lnTo>
                    <a:pt x="3061330" y="0"/>
                  </a:lnTo>
                  <a:lnTo>
                    <a:pt x="3067349" y="0"/>
                  </a:lnTo>
                  <a:lnTo>
                    <a:pt x="3069312" y="0"/>
                  </a:lnTo>
                  <a:lnTo>
                    <a:pt x="3073355" y="0"/>
                  </a:lnTo>
                  <a:lnTo>
                    <a:pt x="3073518" y="0"/>
                  </a:lnTo>
                  <a:lnTo>
                    <a:pt x="3075011" y="0"/>
                  </a:lnTo>
                  <a:lnTo>
                    <a:pt x="3077801" y="0"/>
                  </a:lnTo>
                  <a:lnTo>
                    <a:pt x="3095921" y="0"/>
                  </a:lnTo>
                  <a:lnTo>
                    <a:pt x="3097413" y="0"/>
                  </a:lnTo>
                  <a:lnTo>
                    <a:pt x="3100436" y="0"/>
                  </a:lnTo>
                  <a:lnTo>
                    <a:pt x="3103552" y="0"/>
                  </a:lnTo>
                  <a:lnTo>
                    <a:pt x="3104883" y="0"/>
                  </a:lnTo>
                  <a:lnTo>
                    <a:pt x="3120023" y="0"/>
                  </a:lnTo>
                  <a:lnTo>
                    <a:pt x="3120445" y="0"/>
                  </a:lnTo>
                  <a:lnTo>
                    <a:pt x="3149018" y="0"/>
                  </a:lnTo>
                  <a:lnTo>
                    <a:pt x="3150088" y="0"/>
                  </a:lnTo>
                  <a:lnTo>
                    <a:pt x="3150509" y="0"/>
                  </a:lnTo>
                  <a:lnTo>
                    <a:pt x="3171054" y="0"/>
                  </a:lnTo>
                  <a:lnTo>
                    <a:pt x="3172715" y="0"/>
                  </a:lnTo>
                  <a:lnTo>
                    <a:pt x="3199627" y="0"/>
                  </a:lnTo>
                  <a:lnTo>
                    <a:pt x="3201119" y="0"/>
                  </a:lnTo>
                  <a:lnTo>
                    <a:pt x="3201287" y="0"/>
                  </a:lnTo>
                  <a:lnTo>
                    <a:pt x="3201751" y="0"/>
                  </a:lnTo>
                  <a:lnTo>
                    <a:pt x="3202780" y="0"/>
                  </a:lnTo>
                  <a:lnTo>
                    <a:pt x="3217515" y="0"/>
                  </a:lnTo>
                  <a:lnTo>
                    <a:pt x="3224152" y="0"/>
                  </a:lnTo>
                  <a:lnTo>
                    <a:pt x="3230324" y="0"/>
                  </a:lnTo>
                  <a:lnTo>
                    <a:pt x="3231321" y="0"/>
                  </a:lnTo>
                  <a:lnTo>
                    <a:pt x="3231816" y="0"/>
                  </a:lnTo>
                  <a:lnTo>
                    <a:pt x="3243763" y="0"/>
                  </a:lnTo>
                  <a:lnTo>
                    <a:pt x="3246088" y="0"/>
                  </a:lnTo>
                  <a:lnTo>
                    <a:pt x="3247580" y="0"/>
                  </a:lnTo>
                  <a:lnTo>
                    <a:pt x="3247792" y="0"/>
                  </a:lnTo>
                  <a:lnTo>
                    <a:pt x="3248214" y="0"/>
                  </a:lnTo>
                  <a:lnTo>
                    <a:pt x="3252725" y="0"/>
                  </a:lnTo>
                  <a:lnTo>
                    <a:pt x="3254217" y="0"/>
                  </a:lnTo>
                  <a:lnTo>
                    <a:pt x="3260235" y="0"/>
                  </a:lnTo>
                  <a:lnTo>
                    <a:pt x="3276787" y="0"/>
                  </a:lnTo>
                  <a:lnTo>
                    <a:pt x="3277857" y="0"/>
                  </a:lnTo>
                  <a:lnTo>
                    <a:pt x="3278278" y="0"/>
                  </a:lnTo>
                  <a:lnTo>
                    <a:pt x="3290300" y="0"/>
                  </a:lnTo>
                  <a:lnTo>
                    <a:pt x="3298823" y="0"/>
                  </a:lnTo>
                  <a:lnTo>
                    <a:pt x="3327396" y="0"/>
                  </a:lnTo>
                  <a:lnTo>
                    <a:pt x="3328888" y="0"/>
                  </a:lnTo>
                  <a:lnTo>
                    <a:pt x="3329520" y="0"/>
                  </a:lnTo>
                  <a:lnTo>
                    <a:pt x="3345284" y="0"/>
                  </a:lnTo>
                  <a:lnTo>
                    <a:pt x="3349129" y="0"/>
                  </a:lnTo>
                  <a:lnTo>
                    <a:pt x="3351921" y="0"/>
                  </a:lnTo>
                  <a:lnTo>
                    <a:pt x="3358093" y="0"/>
                  </a:lnTo>
                  <a:lnTo>
                    <a:pt x="3359585" y="0"/>
                  </a:lnTo>
                  <a:lnTo>
                    <a:pt x="3371532" y="0"/>
                  </a:lnTo>
                  <a:lnTo>
                    <a:pt x="3373857" y="0"/>
                  </a:lnTo>
                  <a:lnTo>
                    <a:pt x="3375349" y="0"/>
                  </a:lnTo>
                  <a:lnTo>
                    <a:pt x="3380494" y="0"/>
                  </a:lnTo>
                  <a:lnTo>
                    <a:pt x="3381986" y="0"/>
                  </a:lnTo>
                  <a:lnTo>
                    <a:pt x="3388004" y="0"/>
                  </a:lnTo>
                  <a:lnTo>
                    <a:pt x="3408282" y="0"/>
                  </a:lnTo>
                  <a:lnTo>
                    <a:pt x="3418069" y="0"/>
                  </a:lnTo>
                  <a:lnTo>
                    <a:pt x="3424207" y="0"/>
                  </a:lnTo>
                  <a:lnTo>
                    <a:pt x="3424753" y="0"/>
                  </a:lnTo>
                  <a:lnTo>
                    <a:pt x="3452733" y="0"/>
                  </a:lnTo>
                  <a:lnTo>
                    <a:pt x="3454818" y="0"/>
                  </a:lnTo>
                  <a:lnTo>
                    <a:pt x="3476898" y="0"/>
                  </a:lnTo>
                  <a:lnTo>
                    <a:pt x="3496441" y="0"/>
                  </a:lnTo>
                  <a:lnTo>
                    <a:pt x="3509236" y="0"/>
                  </a:lnTo>
                  <a:lnTo>
                    <a:pt x="3518886" y="0"/>
                  </a:lnTo>
                  <a:lnTo>
                    <a:pt x="3528336" y="0"/>
                  </a:lnTo>
                  <a:lnTo>
                    <a:pt x="3536051" y="0"/>
                  </a:lnTo>
                  <a:lnTo>
                    <a:pt x="3539301" y="0"/>
                  </a:lnTo>
                  <a:lnTo>
                    <a:pt x="3540361" y="0"/>
                  </a:lnTo>
                  <a:lnTo>
                    <a:pt x="3544807" y="0"/>
                  </a:lnTo>
                  <a:lnTo>
                    <a:pt x="3551976" y="0"/>
                  </a:lnTo>
                  <a:lnTo>
                    <a:pt x="3552522" y="0"/>
                  </a:lnTo>
                  <a:lnTo>
                    <a:pt x="3564420" y="0"/>
                  </a:lnTo>
                  <a:lnTo>
                    <a:pt x="3570426" y="0"/>
                  </a:lnTo>
                  <a:cubicBezTo>
                    <a:pt x="3574872" y="0"/>
                    <a:pt x="3574872" y="0"/>
                    <a:pt x="3574872" y="0"/>
                  </a:cubicBezTo>
                  <a:lnTo>
                    <a:pt x="3580502" y="0"/>
                  </a:lnTo>
                  <a:lnTo>
                    <a:pt x="3582587" y="0"/>
                  </a:lnTo>
                  <a:lnTo>
                    <a:pt x="3624210" y="0"/>
                  </a:lnTo>
                  <a:lnTo>
                    <a:pt x="3637005" y="0"/>
                  </a:lnTo>
                  <a:lnTo>
                    <a:pt x="3646655" y="0"/>
                  </a:lnTo>
                  <a:lnTo>
                    <a:pt x="3656105" y="0"/>
                  </a:lnTo>
                  <a:lnTo>
                    <a:pt x="3667070" y="0"/>
                  </a:lnTo>
                  <a:lnTo>
                    <a:pt x="3668130" y="0"/>
                  </a:lnTo>
                  <a:lnTo>
                    <a:pt x="3669786" y="0"/>
                  </a:lnTo>
                  <a:lnTo>
                    <a:pt x="3672576" y="0"/>
                  </a:lnTo>
                  <a:lnTo>
                    <a:pt x="3692189" y="0"/>
                  </a:lnTo>
                  <a:lnTo>
                    <a:pt x="3698195" y="0"/>
                  </a:lnTo>
                  <a:lnTo>
                    <a:pt x="3702641" y="0"/>
                  </a:lnTo>
                  <a:lnTo>
                    <a:pt x="3744863" y="0"/>
                  </a:lnTo>
                  <a:lnTo>
                    <a:pt x="3745285" y="0"/>
                  </a:lnTo>
                  <a:lnTo>
                    <a:pt x="3795894" y="0"/>
                  </a:lnTo>
                  <a:lnTo>
                    <a:pt x="3797555" y="0"/>
                  </a:lnTo>
                  <a:lnTo>
                    <a:pt x="3826591" y="0"/>
                  </a:lnTo>
                  <a:lnTo>
                    <a:pt x="3842355" y="0"/>
                  </a:lnTo>
                  <a:lnTo>
                    <a:pt x="3848992" y="0"/>
                  </a:lnTo>
                  <a:lnTo>
                    <a:pt x="3872632" y="0"/>
                  </a:lnTo>
                  <a:lnTo>
                    <a:pt x="3873054" y="0"/>
                  </a:lnTo>
                  <a:lnTo>
                    <a:pt x="3885075" y="0"/>
                  </a:lnTo>
                  <a:lnTo>
                    <a:pt x="3923663" y="0"/>
                  </a:lnTo>
                  <a:lnTo>
                    <a:pt x="3954360" y="0"/>
                  </a:lnTo>
                  <a:lnTo>
                    <a:pt x="3970124" y="0"/>
                  </a:lnTo>
                  <a:lnTo>
                    <a:pt x="3976761" y="0"/>
                  </a:lnTo>
                  <a:lnTo>
                    <a:pt x="4012844" y="0"/>
                  </a:lnTo>
                  <a:lnTo>
                    <a:pt x="4049593" y="0"/>
                  </a:lnTo>
                  <a:cubicBezTo>
                    <a:pt x="4169647" y="0"/>
                    <a:pt x="4169647" y="0"/>
                    <a:pt x="4169647" y="0"/>
                  </a:cubicBezTo>
                  <a:lnTo>
                    <a:pt x="4177362" y="0"/>
                  </a:lnTo>
                  <a:cubicBezTo>
                    <a:pt x="4297416" y="0"/>
                    <a:pt x="4297416" y="0"/>
                    <a:pt x="4297416" y="0"/>
                  </a:cubicBezTo>
                  <a:cubicBezTo>
                    <a:pt x="4327758" y="0"/>
                    <a:pt x="4364168" y="21251"/>
                    <a:pt x="4379339" y="47054"/>
                  </a:cubicBezTo>
                  <a:cubicBezTo>
                    <a:pt x="4591731" y="415146"/>
                    <a:pt x="4591731" y="415146"/>
                    <a:pt x="4591731" y="415146"/>
                  </a:cubicBezTo>
                  <a:cubicBezTo>
                    <a:pt x="4606902" y="440951"/>
                    <a:pt x="4606902" y="483452"/>
                    <a:pt x="4591731" y="509257"/>
                  </a:cubicBezTo>
                  <a:cubicBezTo>
                    <a:pt x="4379339" y="877348"/>
                    <a:pt x="4379339" y="877348"/>
                    <a:pt x="4379339" y="877348"/>
                  </a:cubicBezTo>
                  <a:cubicBezTo>
                    <a:pt x="4364168" y="903151"/>
                    <a:pt x="4327758" y="924402"/>
                    <a:pt x="4297416" y="924402"/>
                  </a:cubicBezTo>
                  <a:lnTo>
                    <a:pt x="4169647" y="924402"/>
                  </a:lnTo>
                  <a:lnTo>
                    <a:pt x="3976761" y="924402"/>
                  </a:lnTo>
                  <a:lnTo>
                    <a:pt x="3872632" y="924402"/>
                  </a:lnTo>
                  <a:lnTo>
                    <a:pt x="3848992" y="924402"/>
                  </a:lnTo>
                  <a:lnTo>
                    <a:pt x="3744863" y="924402"/>
                  </a:lnTo>
                  <a:lnTo>
                    <a:pt x="3702641" y="924402"/>
                  </a:lnTo>
                  <a:lnTo>
                    <a:pt x="3672576" y="924402"/>
                  </a:lnTo>
                  <a:lnTo>
                    <a:pt x="3656105" y="924402"/>
                  </a:lnTo>
                  <a:lnTo>
                    <a:pt x="3574872" y="924402"/>
                  </a:lnTo>
                  <a:lnTo>
                    <a:pt x="3551976" y="924402"/>
                  </a:lnTo>
                  <a:lnTo>
                    <a:pt x="3544807" y="924402"/>
                  </a:lnTo>
                  <a:lnTo>
                    <a:pt x="3528336" y="924402"/>
                  </a:lnTo>
                  <a:lnTo>
                    <a:pt x="3424207" y="924402"/>
                  </a:lnTo>
                  <a:lnTo>
                    <a:pt x="3381986" y="924402"/>
                  </a:lnTo>
                  <a:lnTo>
                    <a:pt x="3380494" y="924402"/>
                  </a:lnTo>
                  <a:lnTo>
                    <a:pt x="3351921" y="924402"/>
                  </a:lnTo>
                  <a:lnTo>
                    <a:pt x="3277857" y="924402"/>
                  </a:lnTo>
                  <a:lnTo>
                    <a:pt x="3254217" y="924402"/>
                  </a:lnTo>
                  <a:lnTo>
                    <a:pt x="3252725" y="924402"/>
                  </a:lnTo>
                  <a:lnTo>
                    <a:pt x="3247792" y="924402"/>
                  </a:lnTo>
                  <a:lnTo>
                    <a:pt x="3231321" y="924402"/>
                  </a:lnTo>
                  <a:lnTo>
                    <a:pt x="3224152" y="924402"/>
                  </a:lnTo>
                  <a:lnTo>
                    <a:pt x="3150088" y="924402"/>
                  </a:lnTo>
                  <a:lnTo>
                    <a:pt x="3120023" y="924402"/>
                  </a:lnTo>
                  <a:lnTo>
                    <a:pt x="3104883" y="924402"/>
                  </a:lnTo>
                  <a:lnTo>
                    <a:pt x="3103552" y="924402"/>
                  </a:lnTo>
                  <a:lnTo>
                    <a:pt x="3077801" y="924402"/>
                  </a:lnTo>
                  <a:lnTo>
                    <a:pt x="3061330" y="924402"/>
                  </a:lnTo>
                  <a:lnTo>
                    <a:pt x="3031265" y="924402"/>
                  </a:lnTo>
                  <a:lnTo>
                    <a:pt x="2977114" y="924402"/>
                  </a:lnTo>
                  <a:lnTo>
                    <a:pt x="2957200" y="924402"/>
                  </a:lnTo>
                  <a:lnTo>
                    <a:pt x="2955709" y="924402"/>
                  </a:lnTo>
                  <a:lnTo>
                    <a:pt x="2950032" y="924402"/>
                  </a:lnTo>
                  <a:lnTo>
                    <a:pt x="2933561" y="924402"/>
                  </a:lnTo>
                  <a:lnTo>
                    <a:pt x="2927136" y="924402"/>
                  </a:lnTo>
                  <a:lnTo>
                    <a:pt x="2903496" y="924402"/>
                  </a:lnTo>
                  <a:lnTo>
                    <a:pt x="2829431" y="924402"/>
                  </a:lnTo>
                  <a:lnTo>
                    <a:pt x="2827940" y="924402"/>
                  </a:lnTo>
                  <a:lnTo>
                    <a:pt x="2799367" y="924402"/>
                  </a:lnTo>
                  <a:lnTo>
                    <a:pt x="2785719" y="924402"/>
                  </a:lnTo>
                  <a:lnTo>
                    <a:pt x="2784228" y="924402"/>
                  </a:lnTo>
                  <a:lnTo>
                    <a:pt x="2757146" y="924402"/>
                  </a:lnTo>
                  <a:lnTo>
                    <a:pt x="2755654" y="924402"/>
                  </a:lnTo>
                  <a:lnTo>
                    <a:pt x="2680098" y="924402"/>
                  </a:lnTo>
                  <a:lnTo>
                    <a:pt x="2657950" y="924402"/>
                  </a:lnTo>
                  <a:lnTo>
                    <a:pt x="2656459" y="924402"/>
                  </a:lnTo>
                  <a:lnTo>
                    <a:pt x="2653017" y="924402"/>
                  </a:lnTo>
                  <a:lnTo>
                    <a:pt x="2636545" y="924402"/>
                  </a:lnTo>
                  <a:lnTo>
                    <a:pt x="2629377" y="924402"/>
                  </a:lnTo>
                  <a:lnTo>
                    <a:pt x="2627885" y="924402"/>
                  </a:lnTo>
                  <a:lnTo>
                    <a:pt x="2606481" y="924402"/>
                  </a:lnTo>
                  <a:lnTo>
                    <a:pt x="2552329" y="924402"/>
                  </a:lnTo>
                  <a:lnTo>
                    <a:pt x="2525248" y="924402"/>
                  </a:lnTo>
                  <a:lnTo>
                    <a:pt x="2510108" y="924402"/>
                  </a:lnTo>
                  <a:lnTo>
                    <a:pt x="2508776" y="924402"/>
                  </a:lnTo>
                  <a:lnTo>
                    <a:pt x="2480043" y="924402"/>
                  </a:lnTo>
                  <a:lnTo>
                    <a:pt x="2478712" y="924402"/>
                  </a:lnTo>
                  <a:lnTo>
                    <a:pt x="2463572" y="924402"/>
                  </a:lnTo>
                  <a:lnTo>
                    <a:pt x="2436490" y="924402"/>
                  </a:lnTo>
                  <a:lnTo>
                    <a:pt x="2382339" y="924402"/>
                  </a:lnTo>
                  <a:lnTo>
                    <a:pt x="2360934" y="924402"/>
                  </a:lnTo>
                  <a:lnTo>
                    <a:pt x="2359443" y="924402"/>
                  </a:lnTo>
                  <a:lnTo>
                    <a:pt x="2352274" y="924402"/>
                  </a:lnTo>
                  <a:lnTo>
                    <a:pt x="2335803" y="924402"/>
                  </a:lnTo>
                  <a:lnTo>
                    <a:pt x="2332360" y="924402"/>
                  </a:lnTo>
                  <a:lnTo>
                    <a:pt x="2332328" y="924402"/>
                  </a:lnTo>
                  <a:lnTo>
                    <a:pt x="2330869" y="924402"/>
                  </a:lnTo>
                  <a:lnTo>
                    <a:pt x="2308721" y="924402"/>
                  </a:lnTo>
                  <a:lnTo>
                    <a:pt x="2233165" y="924402"/>
                  </a:lnTo>
                  <a:lnTo>
                    <a:pt x="2231674" y="924402"/>
                  </a:lnTo>
                  <a:lnTo>
                    <a:pt x="2204591" y="924402"/>
                  </a:lnTo>
                  <a:lnTo>
                    <a:pt x="2204559" y="924402"/>
                  </a:lnTo>
                  <a:lnTo>
                    <a:pt x="2203100" y="924402"/>
                  </a:lnTo>
                  <a:lnTo>
                    <a:pt x="2189452" y="924402"/>
                  </a:lnTo>
                  <a:lnTo>
                    <a:pt x="2160879" y="924402"/>
                  </a:lnTo>
                  <a:lnTo>
                    <a:pt x="2159388" y="924402"/>
                  </a:lnTo>
                  <a:lnTo>
                    <a:pt x="2085323" y="924402"/>
                  </a:lnTo>
                  <a:lnTo>
                    <a:pt x="2077294" y="924402"/>
                  </a:lnTo>
                  <a:lnTo>
                    <a:pt x="2061683" y="924402"/>
                  </a:lnTo>
                  <a:lnTo>
                    <a:pt x="2055258" y="924402"/>
                  </a:lnTo>
                  <a:lnTo>
                    <a:pt x="2038787" y="924402"/>
                  </a:lnTo>
                  <a:lnTo>
                    <a:pt x="2033110" y="924402"/>
                  </a:lnTo>
                  <a:lnTo>
                    <a:pt x="2031619" y="924402"/>
                  </a:lnTo>
                  <a:lnTo>
                    <a:pt x="2011705" y="924402"/>
                  </a:lnTo>
                  <a:lnTo>
                    <a:pt x="1957554" y="924402"/>
                  </a:lnTo>
                  <a:lnTo>
                    <a:pt x="1949525" y="924402"/>
                  </a:lnTo>
                  <a:lnTo>
                    <a:pt x="1927489" y="924402"/>
                  </a:lnTo>
                  <a:lnTo>
                    <a:pt x="1911018" y="924402"/>
                  </a:lnTo>
                  <a:lnTo>
                    <a:pt x="1907543" y="924402"/>
                  </a:lnTo>
                  <a:lnTo>
                    <a:pt x="1885268" y="924402"/>
                  </a:lnTo>
                  <a:lnTo>
                    <a:pt x="1883936" y="924402"/>
                  </a:lnTo>
                  <a:lnTo>
                    <a:pt x="1868796" y="924402"/>
                  </a:lnTo>
                  <a:lnTo>
                    <a:pt x="1838732" y="924402"/>
                  </a:lnTo>
                  <a:lnTo>
                    <a:pt x="1779774" y="924402"/>
                  </a:lnTo>
                  <a:lnTo>
                    <a:pt x="1764668" y="924402"/>
                  </a:lnTo>
                  <a:lnTo>
                    <a:pt x="1757499" y="924402"/>
                  </a:lnTo>
                  <a:lnTo>
                    <a:pt x="1741027" y="924402"/>
                  </a:lnTo>
                  <a:lnTo>
                    <a:pt x="1737552" y="924402"/>
                  </a:lnTo>
                  <a:lnTo>
                    <a:pt x="1736094" y="924402"/>
                  </a:lnTo>
                  <a:lnTo>
                    <a:pt x="1734603" y="924402"/>
                  </a:lnTo>
                  <a:lnTo>
                    <a:pt x="1710963" y="924402"/>
                  </a:lnTo>
                  <a:lnTo>
                    <a:pt x="1707488" y="924402"/>
                  </a:lnTo>
                  <a:lnTo>
                    <a:pt x="1652509" y="924402"/>
                  </a:lnTo>
                  <a:lnTo>
                    <a:pt x="1636899" y="924402"/>
                  </a:lnTo>
                  <a:lnTo>
                    <a:pt x="1609783" y="924402"/>
                  </a:lnTo>
                  <a:lnTo>
                    <a:pt x="1608325" y="924402"/>
                  </a:lnTo>
                  <a:lnTo>
                    <a:pt x="1606834" y="924402"/>
                  </a:lnTo>
                  <a:lnTo>
                    <a:pt x="1579719" y="924402"/>
                  </a:lnTo>
                  <a:lnTo>
                    <a:pt x="1564612" y="924402"/>
                  </a:lnTo>
                  <a:lnTo>
                    <a:pt x="1524740" y="924402"/>
                  </a:lnTo>
                  <a:lnTo>
                    <a:pt x="1482518" y="924402"/>
                  </a:lnTo>
                  <a:lnTo>
                    <a:pt x="1460483" y="924402"/>
                  </a:lnTo>
                  <a:lnTo>
                    <a:pt x="1452454" y="924402"/>
                  </a:lnTo>
                  <a:lnTo>
                    <a:pt x="1444011" y="924402"/>
                  </a:lnTo>
                  <a:lnTo>
                    <a:pt x="1436843" y="924402"/>
                  </a:lnTo>
                  <a:lnTo>
                    <a:pt x="1413947" y="924402"/>
                  </a:lnTo>
                  <a:lnTo>
                    <a:pt x="1354749" y="924402"/>
                  </a:lnTo>
                  <a:lnTo>
                    <a:pt x="1332714" y="924402"/>
                  </a:lnTo>
                  <a:lnTo>
                    <a:pt x="1324685" y="924402"/>
                  </a:lnTo>
                  <a:lnTo>
                    <a:pt x="1316242" y="924402"/>
                  </a:lnTo>
                  <a:lnTo>
                    <a:pt x="1312767" y="924402"/>
                  </a:lnTo>
                  <a:lnTo>
                    <a:pt x="1286178" y="924402"/>
                  </a:lnTo>
                  <a:lnTo>
                    <a:pt x="1282703" y="924402"/>
                  </a:lnTo>
                  <a:lnTo>
                    <a:pt x="1243956" y="924402"/>
                  </a:lnTo>
                  <a:lnTo>
                    <a:pt x="1184998" y="924402"/>
                  </a:lnTo>
                  <a:lnTo>
                    <a:pt x="1154934" y="924402"/>
                  </a:lnTo>
                  <a:lnTo>
                    <a:pt x="1139828" y="924402"/>
                  </a:lnTo>
                  <a:lnTo>
                    <a:pt x="1116187" y="924402"/>
                  </a:lnTo>
                  <a:lnTo>
                    <a:pt x="1112712" y="924402"/>
                  </a:lnTo>
                  <a:lnTo>
                    <a:pt x="1057734" y="924402"/>
                  </a:lnTo>
                  <a:lnTo>
                    <a:pt x="1027669" y="924402"/>
                  </a:lnTo>
                  <a:lnTo>
                    <a:pt x="1012059" y="924402"/>
                  </a:lnTo>
                  <a:lnTo>
                    <a:pt x="984943" y="924402"/>
                  </a:lnTo>
                  <a:lnTo>
                    <a:pt x="929965" y="924402"/>
                  </a:lnTo>
                  <a:lnTo>
                    <a:pt x="899900" y="924402"/>
                  </a:lnTo>
                  <a:lnTo>
                    <a:pt x="857678" y="924402"/>
                  </a:lnTo>
                  <a:lnTo>
                    <a:pt x="819171" y="924402"/>
                  </a:lnTo>
                  <a:lnTo>
                    <a:pt x="729909" y="924402"/>
                  </a:lnTo>
                  <a:lnTo>
                    <a:pt x="691402" y="924402"/>
                  </a:lnTo>
                  <a:lnTo>
                    <a:pt x="687927" y="924402"/>
                  </a:lnTo>
                  <a:lnTo>
                    <a:pt x="560158" y="924402"/>
                  </a:lnTo>
                  <a:lnTo>
                    <a:pt x="432894" y="924402"/>
                  </a:lnTo>
                  <a:lnTo>
                    <a:pt x="305125" y="924402"/>
                  </a:lnTo>
                  <a:cubicBezTo>
                    <a:pt x="275541" y="924402"/>
                    <a:pt x="238373" y="903151"/>
                    <a:pt x="223202" y="877348"/>
                  </a:cubicBezTo>
                  <a:cubicBezTo>
                    <a:pt x="10809" y="509257"/>
                    <a:pt x="10809" y="509257"/>
                    <a:pt x="10809" y="509257"/>
                  </a:cubicBezTo>
                  <a:cubicBezTo>
                    <a:pt x="-3603" y="483452"/>
                    <a:pt x="-3603" y="440951"/>
                    <a:pt x="10809" y="415146"/>
                  </a:cubicBezTo>
                  <a:cubicBezTo>
                    <a:pt x="223202" y="47054"/>
                    <a:pt x="223202" y="47054"/>
                    <a:pt x="223202" y="47054"/>
                  </a:cubicBezTo>
                  <a:cubicBezTo>
                    <a:pt x="238373" y="21251"/>
                    <a:pt x="275541" y="0"/>
                    <a:pt x="305125" y="0"/>
                  </a:cubicBezTo>
                  <a:close/>
                </a:path>
              </a:pathLst>
            </a:custGeom>
            <a:solidFill>
              <a:schemeClr val="accent5">
                <a:lumMod val="95000"/>
              </a:schemeClr>
            </a:soli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7" name="直接连接符 6"/>
          <p:cNvCxnSpPr/>
          <p:nvPr userDrawn="1"/>
        </p:nvCxnSpPr>
        <p:spPr>
          <a:xfrm>
            <a:off x="153194" y="513867"/>
            <a:ext cx="289639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6096795" y="503859"/>
            <a:ext cx="300297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3765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599565" indent="-228600" algn="l" defTabSz="913765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67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mc:AlternateContent xmlns:mc="http://schemas.openxmlformats.org/markup-compatibility/2006" xmlns:p14="http://schemas.microsoft.com/office/powerpoint/2010/main">
    <mc:Choice Requires="p14">
      <p:transition p14:dur="250" advTm="0"/>
    </mc:Choice>
    <mc:Fallback xmlns="">
      <p:transition advTm="0"/>
    </mc:Fallback>
  </mc:AlternateContent>
  <p:hf hdr="0" ftr="0" dt="0"/>
  <p:txStyles>
    <p:titleStyle>
      <a:lvl1pPr algn="l" defTabSz="913765" rtl="0" eaLnBrk="1" latinLnBrk="0" hangingPunct="1">
        <a:spcBef>
          <a:spcPct val="0"/>
        </a:spcBef>
        <a:buNone/>
        <a:defRPr sz="34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rgbClr val="17375E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rgbClr val="17375E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rgbClr val="17375E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rgbClr val="17375E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rgbClr val="17375E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mc:AlternateContent xmlns:mc="http://schemas.openxmlformats.org/markup-compatibility/2006" xmlns:p14="http://schemas.microsoft.com/office/powerpoint/2010/main">
    <mc:Choice Requires="p14">
      <p:transition p14:dur="250" advTm="0"/>
    </mc:Choice>
    <mc:Fallback xmlns="">
      <p:transition advTm="0"/>
    </mc:Fallback>
  </mc:AlternateContent>
  <p:hf hdr="0" ftr="0" dt="0"/>
  <p:txStyles>
    <p:titleStyle>
      <a:lvl1pPr algn="l" defTabSz="913765" rtl="0" eaLnBrk="1" latinLnBrk="0" hangingPunct="1">
        <a:spcBef>
          <a:spcPct val="0"/>
        </a:spcBef>
        <a:buNone/>
        <a:defRPr sz="34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rgbClr val="17375E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rgbClr val="17375E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rgbClr val="17375E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rgbClr val="17375E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rgbClr val="17375E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mc:AlternateContent xmlns:mc="http://schemas.openxmlformats.org/markup-compatibility/2006" xmlns:p14="http://schemas.microsoft.com/office/powerpoint/2010/main">
    <mc:Choice Requires="p14">
      <p:transition p14:dur="250" advTm="0"/>
    </mc:Choice>
    <mc:Fallback xmlns="">
      <p:transition advTm="0"/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rgbClr val="17375E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rgbClr val="17375E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rgbClr val="17375E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rgbClr val="17375E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rgbClr val="17375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1077759"/>
            <a:ext cx="9145588" cy="2821786"/>
          </a:xfrm>
          <a:prstGeom prst="rect">
            <a:avLst/>
          </a:prstGeom>
          <a:solidFill>
            <a:srgbClr val="C00000">
              <a:alpha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68573" tIns="34287" rIns="68573" bIns="34287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prstClr val="white"/>
              </a:solidFill>
              <a:ea typeface="微软雅黑" panose="020B050302020402020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239050" y="2991535"/>
            <a:ext cx="1494426" cy="300182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竞选人：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Max Ma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16638" y="1353346"/>
            <a:ext cx="6051956" cy="643890"/>
          </a:xfrm>
          <a:prstGeom prst="rect">
            <a:avLst/>
          </a:prstGeom>
          <a:noFill/>
        </p:spPr>
        <p:txBody>
          <a:bodyPr wrap="square" lIns="91419" tIns="45710" rIns="91419" bIns="45710" rtlCol="0">
            <a:spAutoFit/>
          </a:bodyPr>
          <a:lstStyle/>
          <a:p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ECSA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6228303" y="2986085"/>
            <a:ext cx="1805960" cy="300182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日期：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2024.4.25</a:t>
            </a:r>
          </a:p>
        </p:txBody>
      </p:sp>
      <p:sp>
        <p:nvSpPr>
          <p:cNvPr id="71" name="TextBox 7"/>
          <p:cNvSpPr>
            <a:spLocks noChangeArrowheads="1"/>
          </p:cNvSpPr>
          <p:nvPr/>
        </p:nvSpPr>
        <p:spPr bwMode="auto">
          <a:xfrm>
            <a:off x="3866717" y="2273208"/>
            <a:ext cx="4392488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主席竞职演讲</a:t>
            </a:r>
          </a:p>
        </p:txBody>
      </p:sp>
      <p:cxnSp>
        <p:nvCxnSpPr>
          <p:cNvPr id="72" name="直接连接符 71"/>
          <p:cNvCxnSpPr/>
          <p:nvPr/>
        </p:nvCxnSpPr>
        <p:spPr>
          <a:xfrm flipH="1">
            <a:off x="2996556" y="2367242"/>
            <a:ext cx="1042838" cy="0"/>
          </a:xfrm>
          <a:prstGeom prst="line">
            <a:avLst/>
          </a:prstGeom>
          <a:ln w="6350">
            <a:solidFill>
              <a:schemeClr val="bg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8077995" y="2380930"/>
            <a:ext cx="1042838" cy="0"/>
          </a:xfrm>
          <a:prstGeom prst="line">
            <a:avLst/>
          </a:prstGeom>
          <a:ln w="6350">
            <a:solidFill>
              <a:schemeClr val="bg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六边形 73"/>
          <p:cNvSpPr/>
          <p:nvPr/>
        </p:nvSpPr>
        <p:spPr>
          <a:xfrm>
            <a:off x="1843666" y="2922888"/>
            <a:ext cx="274777" cy="226317"/>
          </a:xfrm>
          <a:prstGeom prst="hexagon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10" rIns="91419" bIns="45710" rtlCol="0" anchor="ctr"/>
          <a:lstStyle/>
          <a:p>
            <a:pPr algn="ctr"/>
            <a:endParaRPr lang="zh-CN" altLang="en-US"/>
          </a:p>
        </p:txBody>
      </p:sp>
      <p:sp>
        <p:nvSpPr>
          <p:cNvPr id="75" name="六边形 74"/>
          <p:cNvSpPr/>
          <p:nvPr/>
        </p:nvSpPr>
        <p:spPr>
          <a:xfrm>
            <a:off x="1547334" y="3016995"/>
            <a:ext cx="137389" cy="113159"/>
          </a:xfrm>
          <a:prstGeom prst="hexagon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10" rIns="91419" bIns="45710" rtlCol="0" anchor="ctr"/>
          <a:lstStyle/>
          <a:p>
            <a:pPr algn="ctr"/>
            <a:endParaRPr lang="zh-CN" altLang="en-US"/>
          </a:p>
        </p:txBody>
      </p:sp>
      <p:sp>
        <p:nvSpPr>
          <p:cNvPr id="76" name="六边形 75"/>
          <p:cNvSpPr/>
          <p:nvPr/>
        </p:nvSpPr>
        <p:spPr>
          <a:xfrm>
            <a:off x="2353649" y="2895811"/>
            <a:ext cx="137389" cy="113159"/>
          </a:xfrm>
          <a:prstGeom prst="hexagon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10" rIns="91419" bIns="45710" rtlCol="0" anchor="ctr"/>
          <a:lstStyle/>
          <a:p>
            <a:pPr algn="ctr"/>
            <a:endParaRPr lang="zh-CN" altLang="en-US"/>
          </a:p>
        </p:txBody>
      </p:sp>
      <p:sp>
        <p:nvSpPr>
          <p:cNvPr id="77" name="六边形 76"/>
          <p:cNvSpPr/>
          <p:nvPr/>
        </p:nvSpPr>
        <p:spPr>
          <a:xfrm>
            <a:off x="825713" y="2786280"/>
            <a:ext cx="250454" cy="206284"/>
          </a:xfrm>
          <a:prstGeom prst="hexagon">
            <a:avLst/>
          </a:prstGeom>
          <a:solidFill>
            <a:schemeClr val="tx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10" rIns="91419" bIns="45710" rtlCol="0" anchor="ctr"/>
          <a:lstStyle/>
          <a:p>
            <a:pPr algn="ctr"/>
            <a:endParaRPr lang="zh-CN" altLang="en-US"/>
          </a:p>
        </p:txBody>
      </p:sp>
      <p:sp>
        <p:nvSpPr>
          <p:cNvPr id="78" name="六边形 77"/>
          <p:cNvSpPr/>
          <p:nvPr/>
        </p:nvSpPr>
        <p:spPr>
          <a:xfrm>
            <a:off x="1126937" y="2765220"/>
            <a:ext cx="274777" cy="226317"/>
          </a:xfrm>
          <a:prstGeom prst="hexagon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10" rIns="91419" bIns="45710" rtlCol="0" anchor="ctr"/>
          <a:lstStyle/>
          <a:p>
            <a:pPr algn="ctr"/>
            <a:endParaRPr lang="zh-CN" altLang="en-US"/>
          </a:p>
        </p:txBody>
      </p:sp>
      <p:sp>
        <p:nvSpPr>
          <p:cNvPr id="79" name="六边形 78"/>
          <p:cNvSpPr/>
          <p:nvPr/>
        </p:nvSpPr>
        <p:spPr>
          <a:xfrm>
            <a:off x="1361763" y="3027502"/>
            <a:ext cx="137389" cy="113159"/>
          </a:xfrm>
          <a:prstGeom prst="hexagon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10" rIns="91419" bIns="45710" rtlCol="0" anchor="ctr"/>
          <a:lstStyle/>
          <a:p>
            <a:pPr algn="ctr"/>
            <a:endParaRPr lang="zh-CN" altLang="en-US"/>
          </a:p>
        </p:txBody>
      </p:sp>
      <p:sp>
        <p:nvSpPr>
          <p:cNvPr id="80" name="六边形 79"/>
          <p:cNvSpPr/>
          <p:nvPr/>
        </p:nvSpPr>
        <p:spPr>
          <a:xfrm>
            <a:off x="2497436" y="2875041"/>
            <a:ext cx="322151" cy="265336"/>
          </a:xfrm>
          <a:prstGeom prst="hexagon">
            <a:avLst/>
          </a:prstGeom>
          <a:solidFill>
            <a:schemeClr val="tx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10" rIns="91419" bIns="45710" rtlCol="0" anchor="ctr"/>
          <a:lstStyle/>
          <a:p>
            <a:pPr algn="ctr"/>
            <a:endParaRPr lang="zh-CN" altLang="en-US"/>
          </a:p>
        </p:txBody>
      </p:sp>
      <p:sp>
        <p:nvSpPr>
          <p:cNvPr id="81" name="六边形 80"/>
          <p:cNvSpPr/>
          <p:nvPr/>
        </p:nvSpPr>
        <p:spPr>
          <a:xfrm>
            <a:off x="498270" y="2922758"/>
            <a:ext cx="274777" cy="226317"/>
          </a:xfrm>
          <a:prstGeom prst="hexagon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10" rIns="91419" bIns="45710" rtlCol="0" anchor="ctr"/>
          <a:lstStyle/>
          <a:p>
            <a:pPr algn="ctr"/>
            <a:endParaRPr lang="zh-CN" altLang="en-US"/>
          </a:p>
        </p:txBody>
      </p:sp>
      <p:sp>
        <p:nvSpPr>
          <p:cNvPr id="82" name="六边形 81"/>
          <p:cNvSpPr/>
          <p:nvPr/>
        </p:nvSpPr>
        <p:spPr>
          <a:xfrm>
            <a:off x="213060" y="3029758"/>
            <a:ext cx="137389" cy="113159"/>
          </a:xfrm>
          <a:prstGeom prst="hexagon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10" rIns="91419" bIns="45710" rtlCol="0" anchor="ctr"/>
          <a:lstStyle/>
          <a:p>
            <a:pPr algn="ctr"/>
            <a:endParaRPr lang="zh-CN" altLang="en-US"/>
          </a:p>
        </p:txBody>
      </p:sp>
      <p:sp>
        <p:nvSpPr>
          <p:cNvPr id="84" name="六边形 83"/>
          <p:cNvSpPr/>
          <p:nvPr/>
        </p:nvSpPr>
        <p:spPr>
          <a:xfrm>
            <a:off x="2063752" y="2739487"/>
            <a:ext cx="274777" cy="226317"/>
          </a:xfrm>
          <a:prstGeom prst="hexagon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10" rIns="91419" bIns="45710" rtlCol="0" anchor="ctr"/>
          <a:lstStyle/>
          <a:p>
            <a:pPr algn="ctr"/>
            <a:endParaRPr lang="zh-CN" altLang="en-US"/>
          </a:p>
        </p:txBody>
      </p:sp>
      <p:sp>
        <p:nvSpPr>
          <p:cNvPr id="85" name="六边形 84"/>
          <p:cNvSpPr/>
          <p:nvPr/>
        </p:nvSpPr>
        <p:spPr>
          <a:xfrm>
            <a:off x="982047" y="2951589"/>
            <a:ext cx="137389" cy="113159"/>
          </a:xfrm>
          <a:prstGeom prst="hexagon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10" rIns="91419" bIns="45710" rtlCol="0" anchor="ctr"/>
          <a:lstStyle/>
          <a:p>
            <a:pPr algn="ctr"/>
            <a:endParaRPr lang="zh-CN" altLang="en-US"/>
          </a:p>
        </p:txBody>
      </p:sp>
      <p:sp>
        <p:nvSpPr>
          <p:cNvPr id="87" name="六边形 86"/>
          <p:cNvSpPr/>
          <p:nvPr/>
        </p:nvSpPr>
        <p:spPr>
          <a:xfrm>
            <a:off x="2929305" y="3027502"/>
            <a:ext cx="137389" cy="113159"/>
          </a:xfrm>
          <a:prstGeom prst="hexagon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10" rIns="91419" bIns="45710"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577864" y="1104396"/>
            <a:ext cx="1808891" cy="1559390"/>
            <a:chOff x="979199" y="1599428"/>
            <a:chExt cx="2532090" cy="2182838"/>
          </a:xfrm>
        </p:grpSpPr>
        <p:sp>
          <p:nvSpPr>
            <p:cNvPr id="12" name="六边形 11"/>
            <p:cNvSpPr/>
            <p:nvPr/>
          </p:nvSpPr>
          <p:spPr>
            <a:xfrm>
              <a:off x="979199" y="1599428"/>
              <a:ext cx="2532090" cy="2182838"/>
            </a:xfrm>
            <a:prstGeom prst="hexagon">
              <a:avLst/>
            </a:prstGeom>
            <a:solidFill>
              <a:srgbClr val="F5F5F5"/>
            </a:solidFill>
            <a:ln w="22225">
              <a:gradFill flip="none" rotWithShape="1">
                <a:gsLst>
                  <a:gs pos="39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92100" sx="109000" sy="1090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六边形 2"/>
            <p:cNvSpPr/>
            <p:nvPr/>
          </p:nvSpPr>
          <p:spPr>
            <a:xfrm>
              <a:off x="1131599" y="1734086"/>
              <a:ext cx="2221201" cy="1914830"/>
            </a:xfrm>
            <a:prstGeom prst="hexagon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22225">
              <a:gradFill flip="none" rotWithShape="1">
                <a:gsLst>
                  <a:gs pos="39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49"/>
                            </p:stCondLst>
                            <p:childTnLst>
                              <p:par>
                                <p:cTn id="78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7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8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8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699"/>
                            </p:stCondLst>
                            <p:childTnLst>
                              <p:par>
                                <p:cTn id="8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699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9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9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9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9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9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9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6" grpId="0"/>
      <p:bldP spid="6" grpId="1"/>
      <p:bldP spid="70" grpId="0" animBg="1"/>
      <p:bldP spid="71" grpId="0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4" grpId="0" animBg="1"/>
      <p:bldP spid="85" grpId="0" animBg="1"/>
      <p:bldP spid="8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/>
          <p:cNvGrpSpPr/>
          <p:nvPr/>
        </p:nvGrpSpPr>
        <p:grpSpPr>
          <a:xfrm>
            <a:off x="737204" y="819945"/>
            <a:ext cx="7563136" cy="3767915"/>
            <a:chOff x="982640" y="1286614"/>
            <a:chExt cx="10081118" cy="5023499"/>
          </a:xfrm>
        </p:grpSpPr>
        <p:sp>
          <p:nvSpPr>
            <p:cNvPr id="80" name="圆角矩形 79"/>
            <p:cNvSpPr/>
            <p:nvPr/>
          </p:nvSpPr>
          <p:spPr>
            <a:xfrm rot="16200000">
              <a:off x="3563539" y="-1190106"/>
              <a:ext cx="5023499" cy="9976939"/>
            </a:xfrm>
            <a:prstGeom prst="roundRect">
              <a:avLst>
                <a:gd name="adj" fmla="val 4670"/>
              </a:avLst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8100000" scaled="0"/>
              <a:tileRect/>
            </a:gradFill>
            <a:ln w="2222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8100000" scaled="0"/>
                <a:tileRect/>
              </a:gradFill>
            </a:ln>
            <a:effectLst>
              <a:outerShdw blurRad="1397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400" b="0">
                <a:solidFill>
                  <a:prstClr val="white"/>
                </a:solidFill>
              </a:endParaRPr>
            </a:p>
          </p:txBody>
        </p:sp>
        <p:sp>
          <p:nvSpPr>
            <p:cNvPr id="81" name="圆角矩形 80"/>
            <p:cNvSpPr/>
            <p:nvPr/>
          </p:nvSpPr>
          <p:spPr>
            <a:xfrm rot="16200000">
              <a:off x="3788070" y="-980490"/>
              <a:ext cx="4628185" cy="955771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5400">
              <a:noFill/>
            </a:ln>
            <a:effectLst>
              <a:outerShdw blurRad="177800" dist="889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400" b="0">
                <a:solidFill>
                  <a:prstClr val="white"/>
                </a:solidFill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982640" y="1596963"/>
              <a:ext cx="751226" cy="4402810"/>
              <a:chOff x="982640" y="1596963"/>
              <a:chExt cx="751226" cy="4402810"/>
            </a:xfrm>
          </p:grpSpPr>
          <p:grpSp>
            <p:nvGrpSpPr>
              <p:cNvPr id="83" name="组合 82"/>
              <p:cNvGrpSpPr/>
              <p:nvPr/>
            </p:nvGrpSpPr>
            <p:grpSpPr>
              <a:xfrm rot="16200000">
                <a:off x="-615716" y="3650191"/>
                <a:ext cx="4402810" cy="296354"/>
                <a:chOff x="2149635" y="1165383"/>
                <a:chExt cx="3485831" cy="234634"/>
              </a:xfrm>
            </p:grpSpPr>
            <p:grpSp>
              <p:nvGrpSpPr>
                <p:cNvPr id="114" name="组合 113"/>
                <p:cNvGrpSpPr/>
                <p:nvPr/>
              </p:nvGrpSpPr>
              <p:grpSpPr>
                <a:xfrm>
                  <a:off x="2149635" y="1165385"/>
                  <a:ext cx="234632" cy="234632"/>
                  <a:chOff x="2483014" y="1114427"/>
                  <a:chExt cx="209550" cy="209550"/>
                </a:xfrm>
              </p:grpSpPr>
              <p:sp>
                <p:nvSpPr>
                  <p:cNvPr id="142" name="椭圆 141"/>
                  <p:cNvSpPr/>
                  <p:nvPr/>
                </p:nvSpPr>
                <p:spPr>
                  <a:xfrm>
                    <a:off x="2483014" y="1114427"/>
                    <a:ext cx="209550" cy="209550"/>
                  </a:xfrm>
                  <a:prstGeom prst="ellipse">
                    <a:avLst/>
                  </a:prstGeom>
                  <a:gradFill>
                    <a:gsLst>
                      <a:gs pos="75000">
                        <a:schemeClr val="bg1">
                          <a:lumMod val="95000"/>
                        </a:schemeClr>
                      </a:gs>
                      <a:gs pos="55000">
                        <a:schemeClr val="bg1">
                          <a:lumMod val="65000"/>
                        </a:schemeClr>
                      </a:gs>
                      <a:gs pos="35000">
                        <a:schemeClr val="bg1">
                          <a:lumMod val="95000"/>
                        </a:schemeClr>
                      </a:gs>
                      <a:gs pos="17000">
                        <a:schemeClr val="bg1">
                          <a:lumMod val="6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defTabSz="685165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zh-CN" altLang="en-US" sz="1400" b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3" name="椭圆 142"/>
                  <p:cNvSpPr/>
                  <p:nvPr/>
                </p:nvSpPr>
                <p:spPr>
                  <a:xfrm>
                    <a:off x="2502060" y="1133475"/>
                    <a:ext cx="171450" cy="17145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>
                    <a:innerShdw blurRad="12700" dist="127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defTabSz="685165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zh-CN" altLang="en-US" sz="1400" b="0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15" name="组合 114"/>
                <p:cNvGrpSpPr/>
                <p:nvPr/>
              </p:nvGrpSpPr>
              <p:grpSpPr>
                <a:xfrm>
                  <a:off x="2510880" y="1165385"/>
                  <a:ext cx="234632" cy="234632"/>
                  <a:chOff x="2483014" y="1114427"/>
                  <a:chExt cx="209550" cy="209550"/>
                </a:xfrm>
              </p:grpSpPr>
              <p:sp>
                <p:nvSpPr>
                  <p:cNvPr id="140" name="椭圆 139"/>
                  <p:cNvSpPr/>
                  <p:nvPr/>
                </p:nvSpPr>
                <p:spPr>
                  <a:xfrm>
                    <a:off x="2483014" y="1114427"/>
                    <a:ext cx="209550" cy="209550"/>
                  </a:xfrm>
                  <a:prstGeom prst="ellipse">
                    <a:avLst/>
                  </a:prstGeom>
                  <a:gradFill>
                    <a:gsLst>
                      <a:gs pos="75000">
                        <a:schemeClr val="bg1">
                          <a:lumMod val="95000"/>
                        </a:schemeClr>
                      </a:gs>
                      <a:gs pos="55000">
                        <a:schemeClr val="bg1">
                          <a:lumMod val="65000"/>
                        </a:schemeClr>
                      </a:gs>
                      <a:gs pos="35000">
                        <a:schemeClr val="bg1">
                          <a:lumMod val="95000"/>
                        </a:schemeClr>
                      </a:gs>
                      <a:gs pos="17000">
                        <a:schemeClr val="bg1">
                          <a:lumMod val="6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defTabSz="685165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zh-CN" altLang="en-US" sz="1400" b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1" name="椭圆 140"/>
                  <p:cNvSpPr/>
                  <p:nvPr/>
                </p:nvSpPr>
                <p:spPr>
                  <a:xfrm>
                    <a:off x="2502060" y="1133475"/>
                    <a:ext cx="171450" cy="17145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>
                    <a:innerShdw blurRad="12700" dist="127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defTabSz="685165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zh-CN" altLang="en-US" sz="1400" b="0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16" name="组合 115"/>
                <p:cNvGrpSpPr/>
                <p:nvPr/>
              </p:nvGrpSpPr>
              <p:grpSpPr>
                <a:xfrm>
                  <a:off x="2872124" y="1165385"/>
                  <a:ext cx="234632" cy="234632"/>
                  <a:chOff x="2483014" y="1114427"/>
                  <a:chExt cx="209550" cy="209550"/>
                </a:xfrm>
              </p:grpSpPr>
              <p:sp>
                <p:nvSpPr>
                  <p:cNvPr id="138" name="椭圆 137"/>
                  <p:cNvSpPr/>
                  <p:nvPr/>
                </p:nvSpPr>
                <p:spPr>
                  <a:xfrm>
                    <a:off x="2483014" y="1114427"/>
                    <a:ext cx="209550" cy="209550"/>
                  </a:xfrm>
                  <a:prstGeom prst="ellipse">
                    <a:avLst/>
                  </a:prstGeom>
                  <a:gradFill>
                    <a:gsLst>
                      <a:gs pos="75000">
                        <a:schemeClr val="bg1">
                          <a:lumMod val="95000"/>
                        </a:schemeClr>
                      </a:gs>
                      <a:gs pos="55000">
                        <a:schemeClr val="bg1">
                          <a:lumMod val="65000"/>
                        </a:schemeClr>
                      </a:gs>
                      <a:gs pos="35000">
                        <a:schemeClr val="bg1">
                          <a:lumMod val="95000"/>
                        </a:schemeClr>
                      </a:gs>
                      <a:gs pos="17000">
                        <a:schemeClr val="bg1">
                          <a:lumMod val="6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defTabSz="685165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zh-CN" altLang="en-US" sz="1400" b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9" name="椭圆 138"/>
                  <p:cNvSpPr/>
                  <p:nvPr/>
                </p:nvSpPr>
                <p:spPr>
                  <a:xfrm>
                    <a:off x="2502060" y="1133475"/>
                    <a:ext cx="171450" cy="17145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>
                    <a:innerShdw blurRad="12700" dist="127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defTabSz="685165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zh-CN" altLang="en-US" sz="1400" b="0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17" name="组合 116"/>
                <p:cNvGrpSpPr/>
                <p:nvPr/>
              </p:nvGrpSpPr>
              <p:grpSpPr>
                <a:xfrm>
                  <a:off x="3233369" y="1165385"/>
                  <a:ext cx="234632" cy="234632"/>
                  <a:chOff x="2483014" y="1114427"/>
                  <a:chExt cx="209550" cy="209550"/>
                </a:xfrm>
              </p:grpSpPr>
              <p:sp>
                <p:nvSpPr>
                  <p:cNvPr id="136" name="椭圆 135"/>
                  <p:cNvSpPr/>
                  <p:nvPr/>
                </p:nvSpPr>
                <p:spPr>
                  <a:xfrm>
                    <a:off x="2483014" y="1114427"/>
                    <a:ext cx="209550" cy="209550"/>
                  </a:xfrm>
                  <a:prstGeom prst="ellipse">
                    <a:avLst/>
                  </a:prstGeom>
                  <a:gradFill>
                    <a:gsLst>
                      <a:gs pos="75000">
                        <a:schemeClr val="bg1">
                          <a:lumMod val="95000"/>
                        </a:schemeClr>
                      </a:gs>
                      <a:gs pos="55000">
                        <a:schemeClr val="bg1">
                          <a:lumMod val="65000"/>
                        </a:schemeClr>
                      </a:gs>
                      <a:gs pos="35000">
                        <a:schemeClr val="bg1">
                          <a:lumMod val="95000"/>
                        </a:schemeClr>
                      </a:gs>
                      <a:gs pos="17000">
                        <a:schemeClr val="bg1">
                          <a:lumMod val="6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defTabSz="685165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zh-CN" altLang="en-US" sz="1400" b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7" name="椭圆 136"/>
                  <p:cNvSpPr/>
                  <p:nvPr/>
                </p:nvSpPr>
                <p:spPr>
                  <a:xfrm>
                    <a:off x="2502060" y="1133475"/>
                    <a:ext cx="171450" cy="17145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>
                    <a:innerShdw blurRad="12700" dist="127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defTabSz="685165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zh-CN" altLang="en-US" sz="1400" b="0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18" name="组合 117"/>
                <p:cNvGrpSpPr/>
                <p:nvPr/>
              </p:nvGrpSpPr>
              <p:grpSpPr>
                <a:xfrm>
                  <a:off x="3594615" y="1165383"/>
                  <a:ext cx="234632" cy="234632"/>
                  <a:chOff x="2483014" y="1114427"/>
                  <a:chExt cx="209550" cy="209550"/>
                </a:xfrm>
              </p:grpSpPr>
              <p:sp>
                <p:nvSpPr>
                  <p:cNvPr id="134" name="椭圆 133"/>
                  <p:cNvSpPr/>
                  <p:nvPr/>
                </p:nvSpPr>
                <p:spPr>
                  <a:xfrm>
                    <a:off x="2483014" y="1114427"/>
                    <a:ext cx="209550" cy="209550"/>
                  </a:xfrm>
                  <a:prstGeom prst="ellipse">
                    <a:avLst/>
                  </a:prstGeom>
                  <a:gradFill>
                    <a:gsLst>
                      <a:gs pos="75000">
                        <a:schemeClr val="bg1">
                          <a:lumMod val="95000"/>
                        </a:schemeClr>
                      </a:gs>
                      <a:gs pos="55000">
                        <a:schemeClr val="bg1">
                          <a:lumMod val="65000"/>
                        </a:schemeClr>
                      </a:gs>
                      <a:gs pos="35000">
                        <a:schemeClr val="bg1">
                          <a:lumMod val="95000"/>
                        </a:schemeClr>
                      </a:gs>
                      <a:gs pos="17000">
                        <a:schemeClr val="bg1">
                          <a:lumMod val="6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defTabSz="685165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zh-CN" altLang="en-US" sz="1400" b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5" name="椭圆 134"/>
                  <p:cNvSpPr/>
                  <p:nvPr/>
                </p:nvSpPr>
                <p:spPr>
                  <a:xfrm>
                    <a:off x="2502060" y="1133475"/>
                    <a:ext cx="171450" cy="17145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>
                    <a:innerShdw blurRad="12700" dist="127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defTabSz="685165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zh-CN" altLang="en-US" sz="1400" b="0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19" name="组合 118"/>
                <p:cNvGrpSpPr/>
                <p:nvPr/>
              </p:nvGrpSpPr>
              <p:grpSpPr>
                <a:xfrm>
                  <a:off x="3955858" y="1165384"/>
                  <a:ext cx="234632" cy="234632"/>
                  <a:chOff x="2483014" y="1114427"/>
                  <a:chExt cx="209550" cy="209550"/>
                </a:xfrm>
              </p:grpSpPr>
              <p:sp>
                <p:nvSpPr>
                  <p:cNvPr id="132" name="椭圆 131"/>
                  <p:cNvSpPr/>
                  <p:nvPr/>
                </p:nvSpPr>
                <p:spPr>
                  <a:xfrm>
                    <a:off x="2483014" y="1114427"/>
                    <a:ext cx="209550" cy="209550"/>
                  </a:xfrm>
                  <a:prstGeom prst="ellipse">
                    <a:avLst/>
                  </a:prstGeom>
                  <a:gradFill>
                    <a:gsLst>
                      <a:gs pos="75000">
                        <a:schemeClr val="bg1">
                          <a:lumMod val="95000"/>
                        </a:schemeClr>
                      </a:gs>
                      <a:gs pos="55000">
                        <a:schemeClr val="bg1">
                          <a:lumMod val="65000"/>
                        </a:schemeClr>
                      </a:gs>
                      <a:gs pos="35000">
                        <a:schemeClr val="bg1">
                          <a:lumMod val="95000"/>
                        </a:schemeClr>
                      </a:gs>
                      <a:gs pos="17000">
                        <a:schemeClr val="bg1">
                          <a:lumMod val="6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defTabSz="685165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zh-CN" altLang="en-US" sz="1400" b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3" name="椭圆 132"/>
                  <p:cNvSpPr/>
                  <p:nvPr/>
                </p:nvSpPr>
                <p:spPr>
                  <a:xfrm>
                    <a:off x="2502060" y="1133475"/>
                    <a:ext cx="171450" cy="17145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>
                    <a:innerShdw blurRad="12700" dist="127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defTabSz="685165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zh-CN" altLang="en-US" sz="1400" b="0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20" name="组合 119"/>
                <p:cNvGrpSpPr/>
                <p:nvPr/>
              </p:nvGrpSpPr>
              <p:grpSpPr>
                <a:xfrm>
                  <a:off x="4317103" y="1165384"/>
                  <a:ext cx="234632" cy="234632"/>
                  <a:chOff x="2483014" y="1114427"/>
                  <a:chExt cx="209550" cy="209550"/>
                </a:xfrm>
              </p:grpSpPr>
              <p:sp>
                <p:nvSpPr>
                  <p:cNvPr id="130" name="椭圆 129"/>
                  <p:cNvSpPr/>
                  <p:nvPr/>
                </p:nvSpPr>
                <p:spPr>
                  <a:xfrm>
                    <a:off x="2483014" y="1114427"/>
                    <a:ext cx="209550" cy="209550"/>
                  </a:xfrm>
                  <a:prstGeom prst="ellipse">
                    <a:avLst/>
                  </a:prstGeom>
                  <a:gradFill>
                    <a:gsLst>
                      <a:gs pos="75000">
                        <a:schemeClr val="bg1">
                          <a:lumMod val="95000"/>
                        </a:schemeClr>
                      </a:gs>
                      <a:gs pos="55000">
                        <a:schemeClr val="bg1">
                          <a:lumMod val="65000"/>
                        </a:schemeClr>
                      </a:gs>
                      <a:gs pos="35000">
                        <a:schemeClr val="bg1">
                          <a:lumMod val="95000"/>
                        </a:schemeClr>
                      </a:gs>
                      <a:gs pos="17000">
                        <a:schemeClr val="bg1">
                          <a:lumMod val="6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defTabSz="685165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zh-CN" altLang="en-US" sz="1400" b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1" name="椭圆 130"/>
                  <p:cNvSpPr/>
                  <p:nvPr/>
                </p:nvSpPr>
                <p:spPr>
                  <a:xfrm>
                    <a:off x="2502060" y="1133475"/>
                    <a:ext cx="171450" cy="17145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>
                    <a:innerShdw blurRad="12700" dist="127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defTabSz="685165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zh-CN" altLang="en-US" sz="1400" b="0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21" name="组合 120"/>
                <p:cNvGrpSpPr/>
                <p:nvPr/>
              </p:nvGrpSpPr>
              <p:grpSpPr>
                <a:xfrm>
                  <a:off x="4678347" y="1165384"/>
                  <a:ext cx="234632" cy="234632"/>
                  <a:chOff x="2483014" y="1114427"/>
                  <a:chExt cx="209550" cy="209550"/>
                </a:xfrm>
              </p:grpSpPr>
              <p:sp>
                <p:nvSpPr>
                  <p:cNvPr id="128" name="椭圆 127"/>
                  <p:cNvSpPr/>
                  <p:nvPr/>
                </p:nvSpPr>
                <p:spPr>
                  <a:xfrm>
                    <a:off x="2483014" y="1114427"/>
                    <a:ext cx="209550" cy="209550"/>
                  </a:xfrm>
                  <a:prstGeom prst="ellipse">
                    <a:avLst/>
                  </a:prstGeom>
                  <a:gradFill>
                    <a:gsLst>
                      <a:gs pos="75000">
                        <a:schemeClr val="bg1">
                          <a:lumMod val="95000"/>
                        </a:schemeClr>
                      </a:gs>
                      <a:gs pos="55000">
                        <a:schemeClr val="bg1">
                          <a:lumMod val="65000"/>
                        </a:schemeClr>
                      </a:gs>
                      <a:gs pos="35000">
                        <a:schemeClr val="bg1">
                          <a:lumMod val="95000"/>
                        </a:schemeClr>
                      </a:gs>
                      <a:gs pos="17000">
                        <a:schemeClr val="bg1">
                          <a:lumMod val="6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defTabSz="685165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zh-CN" altLang="en-US" sz="1400" b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9" name="椭圆 128"/>
                  <p:cNvSpPr/>
                  <p:nvPr/>
                </p:nvSpPr>
                <p:spPr>
                  <a:xfrm>
                    <a:off x="2502060" y="1133475"/>
                    <a:ext cx="171450" cy="17145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>
                    <a:innerShdw blurRad="12700" dist="127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defTabSz="685165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zh-CN" altLang="en-US" sz="1400" b="0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22" name="组合 121"/>
                <p:cNvGrpSpPr/>
                <p:nvPr/>
              </p:nvGrpSpPr>
              <p:grpSpPr>
                <a:xfrm>
                  <a:off x="5039590" y="1165384"/>
                  <a:ext cx="234632" cy="234632"/>
                  <a:chOff x="2483014" y="1114427"/>
                  <a:chExt cx="209550" cy="209550"/>
                </a:xfrm>
              </p:grpSpPr>
              <p:sp>
                <p:nvSpPr>
                  <p:cNvPr id="126" name="椭圆 125"/>
                  <p:cNvSpPr/>
                  <p:nvPr/>
                </p:nvSpPr>
                <p:spPr>
                  <a:xfrm>
                    <a:off x="2483014" y="1114427"/>
                    <a:ext cx="209550" cy="209550"/>
                  </a:xfrm>
                  <a:prstGeom prst="ellipse">
                    <a:avLst/>
                  </a:prstGeom>
                  <a:gradFill>
                    <a:gsLst>
                      <a:gs pos="75000">
                        <a:schemeClr val="bg1">
                          <a:lumMod val="95000"/>
                        </a:schemeClr>
                      </a:gs>
                      <a:gs pos="55000">
                        <a:schemeClr val="bg1">
                          <a:lumMod val="65000"/>
                        </a:schemeClr>
                      </a:gs>
                      <a:gs pos="35000">
                        <a:schemeClr val="bg1">
                          <a:lumMod val="95000"/>
                        </a:schemeClr>
                      </a:gs>
                      <a:gs pos="17000">
                        <a:schemeClr val="bg1">
                          <a:lumMod val="6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defTabSz="685165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zh-CN" altLang="en-US" sz="1400" b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7" name="椭圆 126"/>
                  <p:cNvSpPr/>
                  <p:nvPr/>
                </p:nvSpPr>
                <p:spPr>
                  <a:xfrm>
                    <a:off x="2502060" y="1133475"/>
                    <a:ext cx="171450" cy="17145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>
                    <a:innerShdw blurRad="12700" dist="127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defTabSz="685165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zh-CN" altLang="en-US" sz="1400" b="0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23" name="组合 122"/>
                <p:cNvGrpSpPr/>
                <p:nvPr/>
              </p:nvGrpSpPr>
              <p:grpSpPr>
                <a:xfrm>
                  <a:off x="5400834" y="1165384"/>
                  <a:ext cx="234632" cy="234632"/>
                  <a:chOff x="2483014" y="1114427"/>
                  <a:chExt cx="209550" cy="209550"/>
                </a:xfrm>
              </p:grpSpPr>
              <p:sp>
                <p:nvSpPr>
                  <p:cNvPr id="124" name="椭圆 123"/>
                  <p:cNvSpPr/>
                  <p:nvPr/>
                </p:nvSpPr>
                <p:spPr>
                  <a:xfrm>
                    <a:off x="2483014" y="1114427"/>
                    <a:ext cx="209550" cy="209550"/>
                  </a:xfrm>
                  <a:prstGeom prst="ellipse">
                    <a:avLst/>
                  </a:prstGeom>
                  <a:gradFill>
                    <a:gsLst>
                      <a:gs pos="75000">
                        <a:schemeClr val="bg1">
                          <a:lumMod val="95000"/>
                        </a:schemeClr>
                      </a:gs>
                      <a:gs pos="55000">
                        <a:schemeClr val="bg1">
                          <a:lumMod val="65000"/>
                        </a:schemeClr>
                      </a:gs>
                      <a:gs pos="35000">
                        <a:schemeClr val="bg1">
                          <a:lumMod val="95000"/>
                        </a:schemeClr>
                      </a:gs>
                      <a:gs pos="17000">
                        <a:schemeClr val="bg1">
                          <a:lumMod val="6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defTabSz="685165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zh-CN" altLang="en-US" sz="1400" b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5" name="椭圆 124"/>
                  <p:cNvSpPr/>
                  <p:nvPr/>
                </p:nvSpPr>
                <p:spPr>
                  <a:xfrm>
                    <a:off x="2502060" y="1133475"/>
                    <a:ext cx="171450" cy="17145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>
                    <a:innerShdw blurRad="12700" dist="127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defTabSz="685165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zh-CN" altLang="en-US" sz="1400" b="0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grpSp>
            <p:nvGrpSpPr>
              <p:cNvPr id="84" name="组合 83"/>
              <p:cNvGrpSpPr/>
              <p:nvPr/>
            </p:nvGrpSpPr>
            <p:grpSpPr>
              <a:xfrm rot="16200000">
                <a:off x="1229146" y="5557333"/>
                <a:ext cx="119575" cy="612586"/>
                <a:chOff x="2244455" y="772894"/>
                <a:chExt cx="94658" cy="485003"/>
              </a:xfrm>
            </p:grpSpPr>
            <p:sp>
              <p:nvSpPr>
                <p:cNvPr id="112" name="圆角矩形 111"/>
                <p:cNvSpPr/>
                <p:nvPr/>
              </p:nvSpPr>
              <p:spPr>
                <a:xfrm>
                  <a:off x="2244455" y="772894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68516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400" b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3" name="圆角矩形 112"/>
                <p:cNvSpPr/>
                <p:nvPr/>
              </p:nvSpPr>
              <p:spPr>
                <a:xfrm>
                  <a:off x="2313407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68516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400" b="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85" name="组合 84"/>
              <p:cNvGrpSpPr/>
              <p:nvPr/>
            </p:nvGrpSpPr>
            <p:grpSpPr>
              <a:xfrm rot="16200000">
                <a:off x="1229146" y="5099277"/>
                <a:ext cx="119575" cy="612586"/>
                <a:chOff x="2244455" y="772894"/>
                <a:chExt cx="94658" cy="485003"/>
              </a:xfrm>
            </p:grpSpPr>
            <p:sp>
              <p:nvSpPr>
                <p:cNvPr id="110" name="圆角矩形 109"/>
                <p:cNvSpPr/>
                <p:nvPr/>
              </p:nvSpPr>
              <p:spPr>
                <a:xfrm>
                  <a:off x="2244455" y="772894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68516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400" b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1" name="圆角矩形 110"/>
                <p:cNvSpPr/>
                <p:nvPr/>
              </p:nvSpPr>
              <p:spPr>
                <a:xfrm>
                  <a:off x="2313407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68516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400" b="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86" name="组合 85"/>
              <p:cNvGrpSpPr/>
              <p:nvPr/>
            </p:nvGrpSpPr>
            <p:grpSpPr>
              <a:xfrm rot="16200000">
                <a:off x="1229146" y="4641222"/>
                <a:ext cx="119575" cy="612586"/>
                <a:chOff x="2244455" y="772894"/>
                <a:chExt cx="94658" cy="485003"/>
              </a:xfrm>
            </p:grpSpPr>
            <p:sp>
              <p:nvSpPr>
                <p:cNvPr id="108" name="圆角矩形 107"/>
                <p:cNvSpPr/>
                <p:nvPr/>
              </p:nvSpPr>
              <p:spPr>
                <a:xfrm>
                  <a:off x="2244455" y="772894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68516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400" b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圆角矩形 108"/>
                <p:cNvSpPr/>
                <p:nvPr/>
              </p:nvSpPr>
              <p:spPr>
                <a:xfrm>
                  <a:off x="2313407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68516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400" b="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87" name="组合 86"/>
              <p:cNvGrpSpPr/>
              <p:nvPr/>
            </p:nvGrpSpPr>
            <p:grpSpPr>
              <a:xfrm rot="16200000">
                <a:off x="1229146" y="4183167"/>
                <a:ext cx="119575" cy="612586"/>
                <a:chOff x="2244455" y="772894"/>
                <a:chExt cx="94658" cy="485003"/>
              </a:xfrm>
            </p:grpSpPr>
            <p:sp>
              <p:nvSpPr>
                <p:cNvPr id="106" name="圆角矩形 105"/>
                <p:cNvSpPr/>
                <p:nvPr/>
              </p:nvSpPr>
              <p:spPr>
                <a:xfrm>
                  <a:off x="2244455" y="772894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68516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400" b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7" name="圆角矩形 106"/>
                <p:cNvSpPr/>
                <p:nvPr/>
              </p:nvSpPr>
              <p:spPr>
                <a:xfrm>
                  <a:off x="2313407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68516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400" b="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 rot="16200000">
                <a:off x="1229146" y="3725113"/>
                <a:ext cx="119575" cy="612586"/>
                <a:chOff x="2244455" y="772894"/>
                <a:chExt cx="94658" cy="485003"/>
              </a:xfrm>
            </p:grpSpPr>
            <p:sp>
              <p:nvSpPr>
                <p:cNvPr id="104" name="圆角矩形 103"/>
                <p:cNvSpPr/>
                <p:nvPr/>
              </p:nvSpPr>
              <p:spPr>
                <a:xfrm>
                  <a:off x="2244455" y="772894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68516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400" b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5" name="圆角矩形 104"/>
                <p:cNvSpPr/>
                <p:nvPr/>
              </p:nvSpPr>
              <p:spPr>
                <a:xfrm>
                  <a:off x="2313407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68516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400" b="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89" name="组合 88"/>
              <p:cNvGrpSpPr/>
              <p:nvPr/>
            </p:nvGrpSpPr>
            <p:grpSpPr>
              <a:xfrm rot="16200000">
                <a:off x="1229146" y="3267055"/>
                <a:ext cx="119575" cy="612586"/>
                <a:chOff x="2244455" y="772894"/>
                <a:chExt cx="94658" cy="485003"/>
              </a:xfrm>
            </p:grpSpPr>
            <p:sp>
              <p:nvSpPr>
                <p:cNvPr id="102" name="圆角矩形 101"/>
                <p:cNvSpPr/>
                <p:nvPr/>
              </p:nvSpPr>
              <p:spPr>
                <a:xfrm>
                  <a:off x="2244455" y="772894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68516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400" b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" name="圆角矩形 102"/>
                <p:cNvSpPr/>
                <p:nvPr/>
              </p:nvSpPr>
              <p:spPr>
                <a:xfrm>
                  <a:off x="2313407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68516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400" b="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 rot="16200000">
                <a:off x="1229145" y="2808999"/>
                <a:ext cx="119575" cy="612586"/>
                <a:chOff x="2244455" y="772894"/>
                <a:chExt cx="94658" cy="485003"/>
              </a:xfrm>
            </p:grpSpPr>
            <p:sp>
              <p:nvSpPr>
                <p:cNvPr id="100" name="圆角矩形 99"/>
                <p:cNvSpPr/>
                <p:nvPr/>
              </p:nvSpPr>
              <p:spPr>
                <a:xfrm>
                  <a:off x="2244455" y="772894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68516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400" b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1" name="圆角矩形 100"/>
                <p:cNvSpPr/>
                <p:nvPr/>
              </p:nvSpPr>
              <p:spPr>
                <a:xfrm>
                  <a:off x="2313407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68516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400" b="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91" name="组合 90"/>
              <p:cNvGrpSpPr/>
              <p:nvPr/>
            </p:nvGrpSpPr>
            <p:grpSpPr>
              <a:xfrm rot="16200000">
                <a:off x="1229146" y="2350946"/>
                <a:ext cx="119575" cy="612586"/>
                <a:chOff x="2244455" y="772894"/>
                <a:chExt cx="94658" cy="485003"/>
              </a:xfrm>
            </p:grpSpPr>
            <p:sp>
              <p:nvSpPr>
                <p:cNvPr id="98" name="圆角矩形 97"/>
                <p:cNvSpPr/>
                <p:nvPr/>
              </p:nvSpPr>
              <p:spPr>
                <a:xfrm>
                  <a:off x="2244455" y="772894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68516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400" b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圆角矩形 98"/>
                <p:cNvSpPr/>
                <p:nvPr/>
              </p:nvSpPr>
              <p:spPr>
                <a:xfrm>
                  <a:off x="2313407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68516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400" b="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92" name="组合 91"/>
              <p:cNvGrpSpPr/>
              <p:nvPr/>
            </p:nvGrpSpPr>
            <p:grpSpPr>
              <a:xfrm rot="16200000">
                <a:off x="1229146" y="1892893"/>
                <a:ext cx="119575" cy="612586"/>
                <a:chOff x="2244455" y="772894"/>
                <a:chExt cx="94658" cy="485003"/>
              </a:xfrm>
            </p:grpSpPr>
            <p:sp>
              <p:nvSpPr>
                <p:cNvPr id="96" name="圆角矩形 95"/>
                <p:cNvSpPr/>
                <p:nvPr/>
              </p:nvSpPr>
              <p:spPr>
                <a:xfrm>
                  <a:off x="2244455" y="772894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68516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400" b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" name="圆角矩形 96"/>
                <p:cNvSpPr/>
                <p:nvPr/>
              </p:nvSpPr>
              <p:spPr>
                <a:xfrm>
                  <a:off x="2313407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68516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400" b="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93" name="组合 92"/>
              <p:cNvGrpSpPr/>
              <p:nvPr/>
            </p:nvGrpSpPr>
            <p:grpSpPr>
              <a:xfrm rot="16200000">
                <a:off x="1229146" y="1434840"/>
                <a:ext cx="119575" cy="612586"/>
                <a:chOff x="2244455" y="772894"/>
                <a:chExt cx="94658" cy="485003"/>
              </a:xfrm>
            </p:grpSpPr>
            <p:sp>
              <p:nvSpPr>
                <p:cNvPr id="94" name="圆角矩形 93"/>
                <p:cNvSpPr/>
                <p:nvPr/>
              </p:nvSpPr>
              <p:spPr>
                <a:xfrm>
                  <a:off x="2244455" y="772894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68516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400" b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5" name="圆角矩形 94"/>
                <p:cNvSpPr/>
                <p:nvPr/>
              </p:nvSpPr>
              <p:spPr>
                <a:xfrm>
                  <a:off x="2313407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68516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400" b="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cxnSp>
        <p:nvCxnSpPr>
          <p:cNvPr id="144" name="直接连接符 143"/>
          <p:cNvCxnSpPr/>
          <p:nvPr/>
        </p:nvCxnSpPr>
        <p:spPr>
          <a:xfrm>
            <a:off x="3762458" y="968202"/>
            <a:ext cx="0" cy="347140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矩形 150"/>
          <p:cNvSpPr/>
          <p:nvPr/>
        </p:nvSpPr>
        <p:spPr>
          <a:xfrm>
            <a:off x="1600994" y="1406230"/>
            <a:ext cx="1947493" cy="2548014"/>
          </a:xfrm>
          <a:prstGeom prst="rect">
            <a:avLst/>
          </a:prstGeom>
          <a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>
            <a:gradFill flip="none" rotWithShape="1">
              <a:gsLst>
                <a:gs pos="0">
                  <a:schemeClr val="bg1">
                    <a:lumMod val="71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016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5" tIns="34283" rIns="68565" bIns="34283" rtlCol="0" anchor="ctr"/>
          <a:lstStyle/>
          <a:p>
            <a:pPr defTabSz="685165" fontAlgn="auto">
              <a:spcBef>
                <a:spcPts val="0"/>
              </a:spcBef>
              <a:spcAft>
                <a:spcPts val="0"/>
              </a:spcAft>
            </a:pPr>
            <a:endParaRPr lang="zh-CN" altLang="en-US" sz="1400" b="0">
              <a:solidFill>
                <a:prstClr val="white"/>
              </a:solidFill>
            </a:endParaRPr>
          </a:p>
        </p:txBody>
      </p:sp>
      <p:sp>
        <p:nvSpPr>
          <p:cNvPr id="154" name="文本框 107"/>
          <p:cNvSpPr txBox="1"/>
          <p:nvPr/>
        </p:nvSpPr>
        <p:spPr>
          <a:xfrm>
            <a:off x="4366895" y="2136775"/>
            <a:ext cx="4204970" cy="2016125"/>
          </a:xfrm>
          <a:prstGeom prst="rect">
            <a:avLst/>
          </a:prstGeom>
          <a:noFill/>
        </p:spPr>
        <p:txBody>
          <a:bodyPr wrap="square" lIns="68565" tIns="34283" rIns="68565" bIns="34283" rtlCol="0">
            <a:noAutofit/>
          </a:bodyPr>
          <a:lstStyle/>
          <a:p>
            <a:pPr algn="just" defTabSz="685165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 b="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专业：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CS</a:t>
            </a:r>
          </a:p>
          <a:p>
            <a:pPr algn="just" defTabSz="685165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年级：大二</a:t>
            </a:r>
            <a:endParaRPr lang="en-US" altLang="zh-CN" sz="2400" b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 defTabSz="685165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爱好：足球、旅游、编码</a:t>
            </a:r>
          </a:p>
          <a:p>
            <a:pPr algn="just" defTabSz="685165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400" b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55" name="组合 154"/>
          <p:cNvGrpSpPr/>
          <p:nvPr/>
        </p:nvGrpSpPr>
        <p:grpSpPr>
          <a:xfrm>
            <a:off x="4367120" y="1177486"/>
            <a:ext cx="2831223" cy="679699"/>
            <a:chOff x="903371" y="249943"/>
            <a:chExt cx="2831223" cy="679699"/>
          </a:xfrm>
        </p:grpSpPr>
        <p:sp>
          <p:nvSpPr>
            <p:cNvPr id="156" name="任意多边形 155"/>
            <p:cNvSpPr/>
            <p:nvPr/>
          </p:nvSpPr>
          <p:spPr bwMode="auto">
            <a:xfrm>
              <a:off x="903371" y="249943"/>
              <a:ext cx="2831223" cy="679699"/>
            </a:xfrm>
            <a:custGeom>
              <a:avLst/>
              <a:gdLst>
                <a:gd name="connsiteX0" fmla="*/ 352810 w 4452260"/>
                <a:gd name="connsiteY0" fmla="*/ 0 h 1068867"/>
                <a:gd name="connsiteX1" fmla="*/ 636768 w 4452260"/>
                <a:gd name="connsiteY1" fmla="*/ 0 h 1068867"/>
                <a:gd name="connsiteX2" fmla="*/ 647700 w 4452260"/>
                <a:gd name="connsiteY2" fmla="*/ 0 h 1068867"/>
                <a:gd name="connsiteX3" fmla="*/ 724065 w 4452260"/>
                <a:gd name="connsiteY3" fmla="*/ 0 h 1068867"/>
                <a:gd name="connsiteX4" fmla="*/ 782584 w 4452260"/>
                <a:gd name="connsiteY4" fmla="*/ 0 h 1068867"/>
                <a:gd name="connsiteX5" fmla="*/ 799455 w 4452260"/>
                <a:gd name="connsiteY5" fmla="*/ 0 h 1068867"/>
                <a:gd name="connsiteX6" fmla="*/ 809825 w 4452260"/>
                <a:gd name="connsiteY6" fmla="*/ 0 h 1068867"/>
                <a:gd name="connsiteX7" fmla="*/ 818078 w 4452260"/>
                <a:gd name="connsiteY7" fmla="*/ 0 h 1068867"/>
                <a:gd name="connsiteX8" fmla="*/ 843980 w 4452260"/>
                <a:gd name="connsiteY8" fmla="*/ 0 h 1068867"/>
                <a:gd name="connsiteX9" fmla="*/ 931658 w 4452260"/>
                <a:gd name="connsiteY9" fmla="*/ 0 h 1068867"/>
                <a:gd name="connsiteX10" fmla="*/ 961580 w 4452260"/>
                <a:gd name="connsiteY10" fmla="*/ 0 h 1068867"/>
                <a:gd name="connsiteX11" fmla="*/ 1000055 w 4452260"/>
                <a:gd name="connsiteY11" fmla="*/ 0 h 1068867"/>
                <a:gd name="connsiteX12" fmla="*/ 1040537 w 4452260"/>
                <a:gd name="connsiteY12" fmla="*/ 0 h 1068867"/>
                <a:gd name="connsiteX13" fmla="*/ 1051453 w 4452260"/>
                <a:gd name="connsiteY13" fmla="*/ 0 h 1068867"/>
                <a:gd name="connsiteX14" fmla="*/ 1083414 w 4452260"/>
                <a:gd name="connsiteY14" fmla="*/ 0 h 1068867"/>
                <a:gd name="connsiteX15" fmla="*/ 1112969 w 4452260"/>
                <a:gd name="connsiteY15" fmla="*/ 0 h 1068867"/>
                <a:gd name="connsiteX16" fmla="*/ 1138871 w 4452260"/>
                <a:gd name="connsiteY16" fmla="*/ 0 h 1068867"/>
                <a:gd name="connsiteX17" fmla="*/ 1170224 w 4452260"/>
                <a:gd name="connsiteY17" fmla="*/ 0 h 1068867"/>
                <a:gd name="connsiteX18" fmla="*/ 1170711 w 4452260"/>
                <a:gd name="connsiteY18" fmla="*/ 0 h 1068867"/>
                <a:gd name="connsiteX19" fmla="*/ 1202662 w 4452260"/>
                <a:gd name="connsiteY19" fmla="*/ 0 h 1068867"/>
                <a:gd name="connsiteX20" fmla="*/ 1240037 w 4452260"/>
                <a:gd name="connsiteY20" fmla="*/ 0 h 1068867"/>
                <a:gd name="connsiteX21" fmla="*/ 1290626 w 4452260"/>
                <a:gd name="connsiteY21" fmla="*/ 0 h 1068867"/>
                <a:gd name="connsiteX22" fmla="*/ 1324496 w 4452260"/>
                <a:gd name="connsiteY22" fmla="*/ 0 h 1068867"/>
                <a:gd name="connsiteX23" fmla="*/ 1332348 w 4452260"/>
                <a:gd name="connsiteY23" fmla="*/ 0 h 1068867"/>
                <a:gd name="connsiteX24" fmla="*/ 1335428 w 4452260"/>
                <a:gd name="connsiteY24" fmla="*/ 0 h 1068867"/>
                <a:gd name="connsiteX25" fmla="*/ 1411793 w 4452260"/>
                <a:gd name="connsiteY25" fmla="*/ 0 h 1068867"/>
                <a:gd name="connsiteX26" fmla="*/ 1454182 w 4452260"/>
                <a:gd name="connsiteY26" fmla="*/ 0 h 1068867"/>
                <a:gd name="connsiteX27" fmla="*/ 1470312 w 4452260"/>
                <a:gd name="connsiteY27" fmla="*/ 0 h 1068867"/>
                <a:gd name="connsiteX28" fmla="*/ 1487183 w 4452260"/>
                <a:gd name="connsiteY28" fmla="*/ 0 h 1068867"/>
                <a:gd name="connsiteX29" fmla="*/ 1497552 w 4452260"/>
                <a:gd name="connsiteY29" fmla="*/ 0 h 1068867"/>
                <a:gd name="connsiteX30" fmla="*/ 1505806 w 4452260"/>
                <a:gd name="connsiteY30" fmla="*/ 0 h 1068867"/>
                <a:gd name="connsiteX31" fmla="*/ 1528471 w 4452260"/>
                <a:gd name="connsiteY31" fmla="*/ 0 h 1068867"/>
                <a:gd name="connsiteX32" fmla="*/ 1531708 w 4452260"/>
                <a:gd name="connsiteY32" fmla="*/ 0 h 1068867"/>
                <a:gd name="connsiteX33" fmla="*/ 1540992 w 4452260"/>
                <a:gd name="connsiteY33" fmla="*/ 0 h 1068867"/>
                <a:gd name="connsiteX34" fmla="*/ 1541479 w 4452260"/>
                <a:gd name="connsiteY34" fmla="*/ 0 h 1068867"/>
                <a:gd name="connsiteX35" fmla="*/ 1599998 w 4452260"/>
                <a:gd name="connsiteY35" fmla="*/ 0 h 1068867"/>
                <a:gd name="connsiteX36" fmla="*/ 1619386 w 4452260"/>
                <a:gd name="connsiteY36" fmla="*/ 0 h 1068867"/>
                <a:gd name="connsiteX37" fmla="*/ 1635492 w 4452260"/>
                <a:gd name="connsiteY37" fmla="*/ 0 h 1068867"/>
                <a:gd name="connsiteX38" fmla="*/ 1649308 w 4452260"/>
                <a:gd name="connsiteY38" fmla="*/ 0 h 1068867"/>
                <a:gd name="connsiteX39" fmla="*/ 1653720 w 4452260"/>
                <a:gd name="connsiteY39" fmla="*/ 0 h 1068867"/>
                <a:gd name="connsiteX40" fmla="*/ 1661394 w 4452260"/>
                <a:gd name="connsiteY40" fmla="*/ 0 h 1068867"/>
                <a:gd name="connsiteX41" fmla="*/ 1687782 w 4452260"/>
                <a:gd name="connsiteY41" fmla="*/ 0 h 1068867"/>
                <a:gd name="connsiteX42" fmla="*/ 1703116 w 4452260"/>
                <a:gd name="connsiteY42" fmla="*/ 0 h 1068867"/>
                <a:gd name="connsiteX43" fmla="*/ 1739181 w 4452260"/>
                <a:gd name="connsiteY43" fmla="*/ 0 h 1068867"/>
                <a:gd name="connsiteX44" fmla="*/ 1771141 w 4452260"/>
                <a:gd name="connsiteY44" fmla="*/ 0 h 1068867"/>
                <a:gd name="connsiteX45" fmla="*/ 1800697 w 4452260"/>
                <a:gd name="connsiteY45" fmla="*/ 0 h 1068867"/>
                <a:gd name="connsiteX46" fmla="*/ 1811727 w 4452260"/>
                <a:gd name="connsiteY46" fmla="*/ 0 h 1068867"/>
                <a:gd name="connsiteX47" fmla="*/ 1823361 w 4452260"/>
                <a:gd name="connsiteY47" fmla="*/ 0 h 1068867"/>
                <a:gd name="connsiteX48" fmla="*/ 1826599 w 4452260"/>
                <a:gd name="connsiteY48" fmla="*/ 0 h 1068867"/>
                <a:gd name="connsiteX49" fmla="*/ 1857951 w 4452260"/>
                <a:gd name="connsiteY49" fmla="*/ 0 h 1068867"/>
                <a:gd name="connsiteX50" fmla="*/ 1858439 w 4452260"/>
                <a:gd name="connsiteY50" fmla="*/ 0 h 1068867"/>
                <a:gd name="connsiteX51" fmla="*/ 1859676 w 4452260"/>
                <a:gd name="connsiteY51" fmla="*/ 0 h 1068867"/>
                <a:gd name="connsiteX52" fmla="*/ 1893346 w 4452260"/>
                <a:gd name="connsiteY52" fmla="*/ 0 h 1068867"/>
                <a:gd name="connsiteX53" fmla="*/ 1927765 w 4452260"/>
                <a:gd name="connsiteY53" fmla="*/ 0 h 1068867"/>
                <a:gd name="connsiteX54" fmla="*/ 1963365 w 4452260"/>
                <a:gd name="connsiteY54" fmla="*/ 0 h 1068867"/>
                <a:gd name="connsiteX55" fmla="*/ 1978354 w 4452260"/>
                <a:gd name="connsiteY55" fmla="*/ 0 h 1068867"/>
                <a:gd name="connsiteX56" fmla="*/ 1991032 w 4452260"/>
                <a:gd name="connsiteY56" fmla="*/ 0 h 1068867"/>
                <a:gd name="connsiteX57" fmla="*/ 2020076 w 4452260"/>
                <a:gd name="connsiteY57" fmla="*/ 0 h 1068867"/>
                <a:gd name="connsiteX58" fmla="*/ 2021800 w 4452260"/>
                <a:gd name="connsiteY58" fmla="*/ 0 h 1068867"/>
                <a:gd name="connsiteX59" fmla="*/ 2027021 w 4452260"/>
                <a:gd name="connsiteY59" fmla="*/ 0 h 1068867"/>
                <a:gd name="connsiteX60" fmla="*/ 2032162 w 4452260"/>
                <a:gd name="connsiteY60" fmla="*/ 0 h 1068867"/>
                <a:gd name="connsiteX61" fmla="*/ 2141909 w 4452260"/>
                <a:gd name="connsiteY61" fmla="*/ 0 h 1068867"/>
                <a:gd name="connsiteX62" fmla="*/ 2143633 w 4452260"/>
                <a:gd name="connsiteY62" fmla="*/ 0 h 1068867"/>
                <a:gd name="connsiteX63" fmla="*/ 2178359 w 4452260"/>
                <a:gd name="connsiteY63" fmla="*/ 0 h 1068867"/>
                <a:gd name="connsiteX64" fmla="*/ 2228719 w 4452260"/>
                <a:gd name="connsiteY64" fmla="*/ 0 h 1068867"/>
                <a:gd name="connsiteX65" fmla="*/ 2229207 w 4452260"/>
                <a:gd name="connsiteY65" fmla="*/ 0 h 1068867"/>
                <a:gd name="connsiteX66" fmla="*/ 2230931 w 4452260"/>
                <a:gd name="connsiteY66" fmla="*/ 0 h 1068867"/>
                <a:gd name="connsiteX67" fmla="*/ 2287725 w 4452260"/>
                <a:gd name="connsiteY67" fmla="*/ 0 h 1068867"/>
                <a:gd name="connsiteX68" fmla="*/ 2289450 w 4452260"/>
                <a:gd name="connsiteY68" fmla="*/ 0 h 1068867"/>
                <a:gd name="connsiteX69" fmla="*/ 2323220 w 4452260"/>
                <a:gd name="connsiteY69" fmla="*/ 0 h 1068867"/>
                <a:gd name="connsiteX70" fmla="*/ 2324944 w 4452260"/>
                <a:gd name="connsiteY70" fmla="*/ 0 h 1068867"/>
                <a:gd name="connsiteX71" fmla="*/ 2340483 w 4452260"/>
                <a:gd name="connsiteY71" fmla="*/ 0 h 1068867"/>
                <a:gd name="connsiteX72" fmla="*/ 2341447 w 4452260"/>
                <a:gd name="connsiteY72" fmla="*/ 0 h 1068867"/>
                <a:gd name="connsiteX73" fmla="*/ 2343172 w 4452260"/>
                <a:gd name="connsiteY73" fmla="*/ 0 h 1068867"/>
                <a:gd name="connsiteX74" fmla="*/ 2349122 w 4452260"/>
                <a:gd name="connsiteY74" fmla="*/ 0 h 1068867"/>
                <a:gd name="connsiteX75" fmla="*/ 2350846 w 4452260"/>
                <a:gd name="connsiteY75" fmla="*/ 0 h 1068867"/>
                <a:gd name="connsiteX76" fmla="*/ 2390844 w 4452260"/>
                <a:gd name="connsiteY76" fmla="*/ 0 h 1068867"/>
                <a:gd name="connsiteX77" fmla="*/ 2462317 w 4452260"/>
                <a:gd name="connsiteY77" fmla="*/ 0 h 1068867"/>
                <a:gd name="connsiteX78" fmla="*/ 2499455 w 4452260"/>
                <a:gd name="connsiteY78" fmla="*/ 0 h 1068867"/>
                <a:gd name="connsiteX79" fmla="*/ 2530713 w 4452260"/>
                <a:gd name="connsiteY79" fmla="*/ 0 h 1068867"/>
                <a:gd name="connsiteX80" fmla="*/ 2547403 w 4452260"/>
                <a:gd name="connsiteY80" fmla="*/ 0 h 1068867"/>
                <a:gd name="connsiteX81" fmla="*/ 2549127 w 4452260"/>
                <a:gd name="connsiteY81" fmla="*/ 0 h 1068867"/>
                <a:gd name="connsiteX82" fmla="*/ 2581074 w 4452260"/>
                <a:gd name="connsiteY82" fmla="*/ 0 h 1068867"/>
                <a:gd name="connsiteX83" fmla="*/ 2582112 w 4452260"/>
                <a:gd name="connsiteY83" fmla="*/ 0 h 1068867"/>
                <a:gd name="connsiteX84" fmla="*/ 2669530 w 4452260"/>
                <a:gd name="connsiteY84" fmla="*/ 0 h 1068867"/>
                <a:gd name="connsiteX85" fmla="*/ 2678759 w 4452260"/>
                <a:gd name="connsiteY85" fmla="*/ 0 h 1068867"/>
                <a:gd name="connsiteX86" fmla="*/ 2709527 w 4452260"/>
                <a:gd name="connsiteY86" fmla="*/ 0 h 1068867"/>
                <a:gd name="connsiteX87" fmla="*/ 2711252 w 4452260"/>
                <a:gd name="connsiteY87" fmla="*/ 0 h 1068867"/>
                <a:gd name="connsiteX88" fmla="*/ 2714748 w 4452260"/>
                <a:gd name="connsiteY88" fmla="*/ 0 h 1068867"/>
                <a:gd name="connsiteX89" fmla="*/ 2719890 w 4452260"/>
                <a:gd name="connsiteY89" fmla="*/ 0 h 1068867"/>
                <a:gd name="connsiteX90" fmla="*/ 2831360 w 4452260"/>
                <a:gd name="connsiteY90" fmla="*/ 0 h 1068867"/>
                <a:gd name="connsiteX91" fmla="*/ 2833086 w 4452260"/>
                <a:gd name="connsiteY91" fmla="*/ 0 h 1068867"/>
                <a:gd name="connsiteX92" fmla="*/ 2866087 w 4452260"/>
                <a:gd name="connsiteY92" fmla="*/ 0 h 1068867"/>
                <a:gd name="connsiteX93" fmla="*/ 2918659 w 4452260"/>
                <a:gd name="connsiteY93" fmla="*/ 0 h 1068867"/>
                <a:gd name="connsiteX94" fmla="*/ 2919896 w 4452260"/>
                <a:gd name="connsiteY94" fmla="*/ 0 h 1068867"/>
                <a:gd name="connsiteX95" fmla="*/ 2920383 w 4452260"/>
                <a:gd name="connsiteY95" fmla="*/ 0 h 1068867"/>
                <a:gd name="connsiteX96" fmla="*/ 2977177 w 4452260"/>
                <a:gd name="connsiteY96" fmla="*/ 0 h 1068867"/>
                <a:gd name="connsiteX97" fmla="*/ 2978902 w 4452260"/>
                <a:gd name="connsiteY97" fmla="*/ 0 h 1068867"/>
                <a:gd name="connsiteX98" fmla="*/ 3012671 w 4452260"/>
                <a:gd name="connsiteY98" fmla="*/ 0 h 1068867"/>
                <a:gd name="connsiteX99" fmla="*/ 3014397 w 4452260"/>
                <a:gd name="connsiteY99" fmla="*/ 0 h 1068867"/>
                <a:gd name="connsiteX100" fmla="*/ 3028211 w 4452260"/>
                <a:gd name="connsiteY100" fmla="*/ 0 h 1068867"/>
                <a:gd name="connsiteX101" fmla="*/ 3030899 w 4452260"/>
                <a:gd name="connsiteY101" fmla="*/ 0 h 1068867"/>
                <a:gd name="connsiteX102" fmla="*/ 3032624 w 4452260"/>
                <a:gd name="connsiteY102" fmla="*/ 0 h 1068867"/>
                <a:gd name="connsiteX103" fmla="*/ 3038573 w 4452260"/>
                <a:gd name="connsiteY103" fmla="*/ 0 h 1068867"/>
                <a:gd name="connsiteX104" fmla="*/ 3040298 w 4452260"/>
                <a:gd name="connsiteY104" fmla="*/ 0 h 1068867"/>
                <a:gd name="connsiteX105" fmla="*/ 3082021 w 4452260"/>
                <a:gd name="connsiteY105" fmla="*/ 0 h 1068867"/>
                <a:gd name="connsiteX106" fmla="*/ 3150044 w 4452260"/>
                <a:gd name="connsiteY106" fmla="*/ 0 h 1068867"/>
                <a:gd name="connsiteX107" fmla="*/ 3218441 w 4452260"/>
                <a:gd name="connsiteY107" fmla="*/ 0 h 1068867"/>
                <a:gd name="connsiteX108" fmla="*/ 3236855 w 4452260"/>
                <a:gd name="connsiteY108" fmla="*/ 0 h 1068867"/>
                <a:gd name="connsiteX109" fmla="*/ 3269839 w 4452260"/>
                <a:gd name="connsiteY109" fmla="*/ 0 h 1068867"/>
                <a:gd name="connsiteX110" fmla="*/ 3272250 w 4452260"/>
                <a:gd name="connsiteY110" fmla="*/ 0 h 1068867"/>
                <a:gd name="connsiteX111" fmla="*/ 3320378 w 4452260"/>
                <a:gd name="connsiteY111" fmla="*/ 0 h 1068867"/>
                <a:gd name="connsiteX112" fmla="*/ 3346330 w 4452260"/>
                <a:gd name="connsiteY112" fmla="*/ 0 h 1068867"/>
                <a:gd name="connsiteX113" fmla="*/ 3357257 w 4452260"/>
                <a:gd name="connsiteY113" fmla="*/ 0 h 1068867"/>
                <a:gd name="connsiteX114" fmla="*/ 3369936 w 4452260"/>
                <a:gd name="connsiteY114" fmla="*/ 0 h 1068867"/>
                <a:gd name="connsiteX115" fmla="*/ 3398980 w 4452260"/>
                <a:gd name="connsiteY115" fmla="*/ 0 h 1068867"/>
                <a:gd name="connsiteX116" fmla="*/ 3405925 w 4452260"/>
                <a:gd name="connsiteY116" fmla="*/ 0 h 1068867"/>
                <a:gd name="connsiteX117" fmla="*/ 3411066 w 4452260"/>
                <a:gd name="connsiteY117" fmla="*/ 0 h 1068867"/>
                <a:gd name="connsiteX118" fmla="*/ 3520813 w 4452260"/>
                <a:gd name="connsiteY118" fmla="*/ 0 h 1068867"/>
                <a:gd name="connsiteX119" fmla="*/ 3607623 w 4452260"/>
                <a:gd name="connsiteY119" fmla="*/ 0 h 1068867"/>
                <a:gd name="connsiteX120" fmla="*/ 3608111 w 4452260"/>
                <a:gd name="connsiteY120" fmla="*/ 0 h 1068867"/>
                <a:gd name="connsiteX121" fmla="*/ 3666629 w 4452260"/>
                <a:gd name="connsiteY121" fmla="*/ 0 h 1068867"/>
                <a:gd name="connsiteX122" fmla="*/ 3702124 w 4452260"/>
                <a:gd name="connsiteY122" fmla="*/ 0 h 1068867"/>
                <a:gd name="connsiteX123" fmla="*/ 3720351 w 4452260"/>
                <a:gd name="connsiteY123" fmla="*/ 0 h 1068867"/>
                <a:gd name="connsiteX124" fmla="*/ 3728025 w 4452260"/>
                <a:gd name="connsiteY124" fmla="*/ 0 h 1068867"/>
                <a:gd name="connsiteX125" fmla="*/ 3769748 w 4452260"/>
                <a:gd name="connsiteY125" fmla="*/ 0 h 1068867"/>
                <a:gd name="connsiteX126" fmla="*/ 4098793 w 4452260"/>
                <a:gd name="connsiteY126" fmla="*/ 0 h 1068867"/>
                <a:gd name="connsiteX127" fmla="*/ 4193519 w 4452260"/>
                <a:gd name="connsiteY127" fmla="*/ 54408 h 1068867"/>
                <a:gd name="connsiteX128" fmla="*/ 4439104 w 4452260"/>
                <a:gd name="connsiteY128" fmla="*/ 480025 h 1068867"/>
                <a:gd name="connsiteX129" fmla="*/ 4439104 w 4452260"/>
                <a:gd name="connsiteY129" fmla="*/ 588843 h 1068867"/>
                <a:gd name="connsiteX130" fmla="*/ 4193519 w 4452260"/>
                <a:gd name="connsiteY130" fmla="*/ 1014459 h 1068867"/>
                <a:gd name="connsiteX131" fmla="*/ 4098793 w 4452260"/>
                <a:gd name="connsiteY131" fmla="*/ 1068867 h 1068867"/>
                <a:gd name="connsiteX132" fmla="*/ 3728025 w 4452260"/>
                <a:gd name="connsiteY132" fmla="*/ 1068867 h 1068867"/>
                <a:gd name="connsiteX133" fmla="*/ 3607623 w 4452260"/>
                <a:gd name="connsiteY133" fmla="*/ 1068867 h 1068867"/>
                <a:gd name="connsiteX134" fmla="*/ 3411066 w 4452260"/>
                <a:gd name="connsiteY134" fmla="*/ 1068867 h 1068867"/>
                <a:gd name="connsiteX135" fmla="*/ 3357257 w 4452260"/>
                <a:gd name="connsiteY135" fmla="*/ 1068867 h 1068867"/>
                <a:gd name="connsiteX136" fmla="*/ 3236855 w 4452260"/>
                <a:gd name="connsiteY136" fmla="*/ 1068867 h 1068867"/>
                <a:gd name="connsiteX137" fmla="*/ 3040298 w 4452260"/>
                <a:gd name="connsiteY137" fmla="*/ 1068867 h 1068867"/>
                <a:gd name="connsiteX138" fmla="*/ 3038573 w 4452260"/>
                <a:gd name="connsiteY138" fmla="*/ 1068867 h 1068867"/>
                <a:gd name="connsiteX139" fmla="*/ 2919896 w 4452260"/>
                <a:gd name="connsiteY139" fmla="*/ 1068867 h 1068867"/>
                <a:gd name="connsiteX140" fmla="*/ 2866087 w 4452260"/>
                <a:gd name="connsiteY140" fmla="*/ 1068867 h 1068867"/>
                <a:gd name="connsiteX141" fmla="*/ 2719890 w 4452260"/>
                <a:gd name="connsiteY141" fmla="*/ 1068867 h 1068867"/>
                <a:gd name="connsiteX142" fmla="*/ 2669530 w 4452260"/>
                <a:gd name="connsiteY142" fmla="*/ 1068867 h 1068867"/>
                <a:gd name="connsiteX143" fmla="*/ 2549127 w 4452260"/>
                <a:gd name="connsiteY143" fmla="*/ 1068867 h 1068867"/>
                <a:gd name="connsiteX144" fmla="*/ 2547403 w 4452260"/>
                <a:gd name="connsiteY144" fmla="*/ 1068867 h 1068867"/>
                <a:gd name="connsiteX145" fmla="*/ 2350846 w 4452260"/>
                <a:gd name="connsiteY145" fmla="*/ 1068867 h 1068867"/>
                <a:gd name="connsiteX146" fmla="*/ 2349122 w 4452260"/>
                <a:gd name="connsiteY146" fmla="*/ 1068867 h 1068867"/>
                <a:gd name="connsiteX147" fmla="*/ 2228719 w 4452260"/>
                <a:gd name="connsiteY147" fmla="*/ 1068867 h 1068867"/>
                <a:gd name="connsiteX148" fmla="*/ 2178359 w 4452260"/>
                <a:gd name="connsiteY148" fmla="*/ 1068867 h 1068867"/>
                <a:gd name="connsiteX149" fmla="*/ 2032162 w 4452260"/>
                <a:gd name="connsiteY149" fmla="*/ 1068867 h 1068867"/>
                <a:gd name="connsiteX150" fmla="*/ 1978354 w 4452260"/>
                <a:gd name="connsiteY150" fmla="*/ 1068867 h 1068867"/>
                <a:gd name="connsiteX151" fmla="*/ 1859676 w 4452260"/>
                <a:gd name="connsiteY151" fmla="*/ 1068867 h 1068867"/>
                <a:gd name="connsiteX152" fmla="*/ 1857951 w 4452260"/>
                <a:gd name="connsiteY152" fmla="*/ 1068867 h 1068867"/>
                <a:gd name="connsiteX153" fmla="*/ 1826599 w 4452260"/>
                <a:gd name="connsiteY153" fmla="*/ 1068867 h 1068867"/>
                <a:gd name="connsiteX154" fmla="*/ 1661394 w 4452260"/>
                <a:gd name="connsiteY154" fmla="*/ 1068867 h 1068867"/>
                <a:gd name="connsiteX155" fmla="*/ 1540992 w 4452260"/>
                <a:gd name="connsiteY155" fmla="*/ 1068867 h 1068867"/>
                <a:gd name="connsiteX156" fmla="*/ 1531708 w 4452260"/>
                <a:gd name="connsiteY156" fmla="*/ 1068867 h 1068867"/>
                <a:gd name="connsiteX157" fmla="*/ 1487183 w 4452260"/>
                <a:gd name="connsiteY157" fmla="*/ 1068867 h 1068867"/>
                <a:gd name="connsiteX158" fmla="*/ 1335428 w 4452260"/>
                <a:gd name="connsiteY158" fmla="*/ 1068867 h 1068867"/>
                <a:gd name="connsiteX159" fmla="*/ 1290626 w 4452260"/>
                <a:gd name="connsiteY159" fmla="*/ 1068867 h 1068867"/>
                <a:gd name="connsiteX160" fmla="*/ 1170224 w 4452260"/>
                <a:gd name="connsiteY160" fmla="*/ 1068867 h 1068867"/>
                <a:gd name="connsiteX161" fmla="*/ 1138871 w 4452260"/>
                <a:gd name="connsiteY161" fmla="*/ 1068867 h 1068867"/>
                <a:gd name="connsiteX162" fmla="*/ 1040537 w 4452260"/>
                <a:gd name="connsiteY162" fmla="*/ 1068867 h 1068867"/>
                <a:gd name="connsiteX163" fmla="*/ 843980 w 4452260"/>
                <a:gd name="connsiteY163" fmla="*/ 1068867 h 1068867"/>
                <a:gd name="connsiteX164" fmla="*/ 799455 w 4452260"/>
                <a:gd name="connsiteY164" fmla="*/ 1068867 h 1068867"/>
                <a:gd name="connsiteX165" fmla="*/ 647700 w 4452260"/>
                <a:gd name="connsiteY165" fmla="*/ 1068867 h 1068867"/>
                <a:gd name="connsiteX166" fmla="*/ 352810 w 4452260"/>
                <a:gd name="connsiteY166" fmla="*/ 1068867 h 1068867"/>
                <a:gd name="connsiteX167" fmla="*/ 258084 w 4452260"/>
                <a:gd name="connsiteY167" fmla="*/ 1014459 h 1068867"/>
                <a:gd name="connsiteX168" fmla="*/ 12498 w 4452260"/>
                <a:gd name="connsiteY168" fmla="*/ 588843 h 1068867"/>
                <a:gd name="connsiteX169" fmla="*/ 12498 w 4452260"/>
                <a:gd name="connsiteY169" fmla="*/ 480025 h 1068867"/>
                <a:gd name="connsiteX170" fmla="*/ 258084 w 4452260"/>
                <a:gd name="connsiteY170" fmla="*/ 54408 h 1068867"/>
                <a:gd name="connsiteX171" fmla="*/ 352810 w 4452260"/>
                <a:gd name="connsiteY171" fmla="*/ 0 h 106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4452260" h="1068867">
                  <a:moveTo>
                    <a:pt x="352810" y="0"/>
                  </a:moveTo>
                  <a:cubicBezTo>
                    <a:pt x="475602" y="0"/>
                    <a:pt x="567696" y="0"/>
                    <a:pt x="636768" y="0"/>
                  </a:cubicBezTo>
                  <a:lnTo>
                    <a:pt x="647700" y="0"/>
                  </a:lnTo>
                  <a:lnTo>
                    <a:pt x="724065" y="0"/>
                  </a:lnTo>
                  <a:cubicBezTo>
                    <a:pt x="748048" y="0"/>
                    <a:pt x="767235" y="0"/>
                    <a:pt x="782584" y="0"/>
                  </a:cubicBezTo>
                  <a:lnTo>
                    <a:pt x="799455" y="0"/>
                  </a:lnTo>
                  <a:lnTo>
                    <a:pt x="809825" y="0"/>
                  </a:lnTo>
                  <a:lnTo>
                    <a:pt x="818078" y="0"/>
                  </a:lnTo>
                  <a:cubicBezTo>
                    <a:pt x="843980" y="0"/>
                    <a:pt x="843980" y="0"/>
                    <a:pt x="843980" y="0"/>
                  </a:cubicBezTo>
                  <a:lnTo>
                    <a:pt x="931658" y="0"/>
                  </a:lnTo>
                  <a:lnTo>
                    <a:pt x="961580" y="0"/>
                  </a:lnTo>
                  <a:lnTo>
                    <a:pt x="1000055" y="0"/>
                  </a:lnTo>
                  <a:lnTo>
                    <a:pt x="1040537" y="0"/>
                  </a:lnTo>
                  <a:lnTo>
                    <a:pt x="1051453" y="0"/>
                  </a:lnTo>
                  <a:lnTo>
                    <a:pt x="1083414" y="0"/>
                  </a:lnTo>
                  <a:lnTo>
                    <a:pt x="1112969" y="0"/>
                  </a:lnTo>
                  <a:cubicBezTo>
                    <a:pt x="1138871" y="0"/>
                    <a:pt x="1138871" y="0"/>
                    <a:pt x="1138871" y="0"/>
                  </a:cubicBezTo>
                  <a:lnTo>
                    <a:pt x="1170224" y="0"/>
                  </a:lnTo>
                  <a:lnTo>
                    <a:pt x="1170711" y="0"/>
                  </a:lnTo>
                  <a:lnTo>
                    <a:pt x="1202662" y="0"/>
                  </a:lnTo>
                  <a:lnTo>
                    <a:pt x="1240037" y="0"/>
                  </a:lnTo>
                  <a:cubicBezTo>
                    <a:pt x="1290626" y="0"/>
                    <a:pt x="1290626" y="0"/>
                    <a:pt x="1290626" y="0"/>
                  </a:cubicBezTo>
                  <a:lnTo>
                    <a:pt x="1324496" y="0"/>
                  </a:lnTo>
                  <a:lnTo>
                    <a:pt x="1332348" y="0"/>
                  </a:lnTo>
                  <a:lnTo>
                    <a:pt x="1335428" y="0"/>
                  </a:lnTo>
                  <a:lnTo>
                    <a:pt x="1411793" y="0"/>
                  </a:lnTo>
                  <a:lnTo>
                    <a:pt x="1454182" y="0"/>
                  </a:lnTo>
                  <a:lnTo>
                    <a:pt x="1470312" y="0"/>
                  </a:lnTo>
                  <a:lnTo>
                    <a:pt x="1487183" y="0"/>
                  </a:lnTo>
                  <a:lnTo>
                    <a:pt x="1497552" y="0"/>
                  </a:lnTo>
                  <a:lnTo>
                    <a:pt x="1505806" y="0"/>
                  </a:lnTo>
                  <a:lnTo>
                    <a:pt x="1528471" y="0"/>
                  </a:lnTo>
                  <a:lnTo>
                    <a:pt x="1531708" y="0"/>
                  </a:lnTo>
                  <a:lnTo>
                    <a:pt x="1540992" y="0"/>
                  </a:lnTo>
                  <a:lnTo>
                    <a:pt x="1541479" y="0"/>
                  </a:lnTo>
                  <a:lnTo>
                    <a:pt x="1599998" y="0"/>
                  </a:lnTo>
                  <a:lnTo>
                    <a:pt x="1619386" y="0"/>
                  </a:lnTo>
                  <a:lnTo>
                    <a:pt x="1635492" y="0"/>
                  </a:lnTo>
                  <a:lnTo>
                    <a:pt x="1649308" y="0"/>
                  </a:lnTo>
                  <a:lnTo>
                    <a:pt x="1653720" y="0"/>
                  </a:lnTo>
                  <a:lnTo>
                    <a:pt x="1661394" y="0"/>
                  </a:lnTo>
                  <a:lnTo>
                    <a:pt x="1687782" y="0"/>
                  </a:lnTo>
                  <a:lnTo>
                    <a:pt x="1703116" y="0"/>
                  </a:lnTo>
                  <a:lnTo>
                    <a:pt x="1739181" y="0"/>
                  </a:lnTo>
                  <a:lnTo>
                    <a:pt x="1771141" y="0"/>
                  </a:lnTo>
                  <a:lnTo>
                    <a:pt x="1800697" y="0"/>
                  </a:lnTo>
                  <a:lnTo>
                    <a:pt x="1811727" y="0"/>
                  </a:lnTo>
                  <a:lnTo>
                    <a:pt x="1823361" y="0"/>
                  </a:lnTo>
                  <a:lnTo>
                    <a:pt x="1826599" y="0"/>
                  </a:lnTo>
                  <a:lnTo>
                    <a:pt x="1857951" y="0"/>
                  </a:lnTo>
                  <a:lnTo>
                    <a:pt x="1858439" y="0"/>
                  </a:lnTo>
                  <a:lnTo>
                    <a:pt x="1859676" y="0"/>
                  </a:lnTo>
                  <a:lnTo>
                    <a:pt x="1893346" y="0"/>
                  </a:lnTo>
                  <a:lnTo>
                    <a:pt x="1927765" y="0"/>
                  </a:lnTo>
                  <a:lnTo>
                    <a:pt x="1963365" y="0"/>
                  </a:lnTo>
                  <a:lnTo>
                    <a:pt x="1978354" y="0"/>
                  </a:lnTo>
                  <a:lnTo>
                    <a:pt x="1991032" y="0"/>
                  </a:lnTo>
                  <a:lnTo>
                    <a:pt x="2020076" y="0"/>
                  </a:lnTo>
                  <a:lnTo>
                    <a:pt x="2021800" y="0"/>
                  </a:lnTo>
                  <a:lnTo>
                    <a:pt x="2027021" y="0"/>
                  </a:lnTo>
                  <a:cubicBezTo>
                    <a:pt x="2032162" y="0"/>
                    <a:pt x="2032162" y="0"/>
                    <a:pt x="2032162" y="0"/>
                  </a:cubicBezTo>
                  <a:lnTo>
                    <a:pt x="2141909" y="0"/>
                  </a:lnTo>
                  <a:lnTo>
                    <a:pt x="2143633" y="0"/>
                  </a:lnTo>
                  <a:lnTo>
                    <a:pt x="2178359" y="0"/>
                  </a:lnTo>
                  <a:lnTo>
                    <a:pt x="2228719" y="0"/>
                  </a:lnTo>
                  <a:lnTo>
                    <a:pt x="2229207" y="0"/>
                  </a:lnTo>
                  <a:lnTo>
                    <a:pt x="2230931" y="0"/>
                  </a:lnTo>
                  <a:lnTo>
                    <a:pt x="2287725" y="0"/>
                  </a:lnTo>
                  <a:lnTo>
                    <a:pt x="2289450" y="0"/>
                  </a:lnTo>
                  <a:lnTo>
                    <a:pt x="2323220" y="0"/>
                  </a:lnTo>
                  <a:lnTo>
                    <a:pt x="2324944" y="0"/>
                  </a:lnTo>
                  <a:lnTo>
                    <a:pt x="2340483" y="0"/>
                  </a:lnTo>
                  <a:lnTo>
                    <a:pt x="2341447" y="0"/>
                  </a:lnTo>
                  <a:lnTo>
                    <a:pt x="2343172" y="0"/>
                  </a:lnTo>
                  <a:lnTo>
                    <a:pt x="2349122" y="0"/>
                  </a:lnTo>
                  <a:lnTo>
                    <a:pt x="2350846" y="0"/>
                  </a:lnTo>
                  <a:lnTo>
                    <a:pt x="2390844" y="0"/>
                  </a:lnTo>
                  <a:lnTo>
                    <a:pt x="2462317" y="0"/>
                  </a:lnTo>
                  <a:lnTo>
                    <a:pt x="2499455" y="0"/>
                  </a:lnTo>
                  <a:lnTo>
                    <a:pt x="2530713" y="0"/>
                  </a:lnTo>
                  <a:lnTo>
                    <a:pt x="2547403" y="0"/>
                  </a:lnTo>
                  <a:lnTo>
                    <a:pt x="2549127" y="0"/>
                  </a:lnTo>
                  <a:lnTo>
                    <a:pt x="2581074" y="0"/>
                  </a:lnTo>
                  <a:lnTo>
                    <a:pt x="2582112" y="0"/>
                  </a:lnTo>
                  <a:cubicBezTo>
                    <a:pt x="2669530" y="0"/>
                    <a:pt x="2669530" y="0"/>
                    <a:pt x="2669530" y="0"/>
                  </a:cubicBezTo>
                  <a:lnTo>
                    <a:pt x="2678759" y="0"/>
                  </a:lnTo>
                  <a:lnTo>
                    <a:pt x="2709527" y="0"/>
                  </a:lnTo>
                  <a:lnTo>
                    <a:pt x="2711252" y="0"/>
                  </a:lnTo>
                  <a:lnTo>
                    <a:pt x="2714748" y="0"/>
                  </a:lnTo>
                  <a:lnTo>
                    <a:pt x="2719890" y="0"/>
                  </a:lnTo>
                  <a:lnTo>
                    <a:pt x="2831360" y="0"/>
                  </a:lnTo>
                  <a:lnTo>
                    <a:pt x="2833086" y="0"/>
                  </a:lnTo>
                  <a:lnTo>
                    <a:pt x="2866087" y="0"/>
                  </a:lnTo>
                  <a:lnTo>
                    <a:pt x="2918659" y="0"/>
                  </a:lnTo>
                  <a:lnTo>
                    <a:pt x="2919896" y="0"/>
                  </a:lnTo>
                  <a:lnTo>
                    <a:pt x="2920383" y="0"/>
                  </a:lnTo>
                  <a:lnTo>
                    <a:pt x="2977177" y="0"/>
                  </a:lnTo>
                  <a:lnTo>
                    <a:pt x="2978902" y="0"/>
                  </a:lnTo>
                  <a:lnTo>
                    <a:pt x="3012671" y="0"/>
                  </a:lnTo>
                  <a:lnTo>
                    <a:pt x="3014397" y="0"/>
                  </a:lnTo>
                  <a:lnTo>
                    <a:pt x="3028211" y="0"/>
                  </a:lnTo>
                  <a:lnTo>
                    <a:pt x="3030899" y="0"/>
                  </a:lnTo>
                  <a:lnTo>
                    <a:pt x="3032624" y="0"/>
                  </a:lnTo>
                  <a:lnTo>
                    <a:pt x="3038573" y="0"/>
                  </a:lnTo>
                  <a:lnTo>
                    <a:pt x="3040298" y="0"/>
                  </a:lnTo>
                  <a:lnTo>
                    <a:pt x="3082021" y="0"/>
                  </a:lnTo>
                  <a:lnTo>
                    <a:pt x="3150044" y="0"/>
                  </a:lnTo>
                  <a:lnTo>
                    <a:pt x="3218441" y="0"/>
                  </a:lnTo>
                  <a:lnTo>
                    <a:pt x="3236855" y="0"/>
                  </a:lnTo>
                  <a:lnTo>
                    <a:pt x="3269839" y="0"/>
                  </a:lnTo>
                  <a:lnTo>
                    <a:pt x="3272250" y="0"/>
                  </a:lnTo>
                  <a:lnTo>
                    <a:pt x="3320378" y="0"/>
                  </a:lnTo>
                  <a:lnTo>
                    <a:pt x="3346330" y="0"/>
                  </a:lnTo>
                  <a:lnTo>
                    <a:pt x="3357257" y="0"/>
                  </a:lnTo>
                  <a:lnTo>
                    <a:pt x="3369936" y="0"/>
                  </a:lnTo>
                  <a:lnTo>
                    <a:pt x="3398980" y="0"/>
                  </a:lnTo>
                  <a:lnTo>
                    <a:pt x="3405925" y="0"/>
                  </a:lnTo>
                  <a:cubicBezTo>
                    <a:pt x="3411066" y="0"/>
                    <a:pt x="3411066" y="0"/>
                    <a:pt x="3411066" y="0"/>
                  </a:cubicBezTo>
                  <a:lnTo>
                    <a:pt x="3520813" y="0"/>
                  </a:lnTo>
                  <a:lnTo>
                    <a:pt x="3607623" y="0"/>
                  </a:lnTo>
                  <a:lnTo>
                    <a:pt x="3608111" y="0"/>
                  </a:lnTo>
                  <a:lnTo>
                    <a:pt x="3666629" y="0"/>
                  </a:lnTo>
                  <a:lnTo>
                    <a:pt x="3702124" y="0"/>
                  </a:lnTo>
                  <a:lnTo>
                    <a:pt x="3720351" y="0"/>
                  </a:lnTo>
                  <a:lnTo>
                    <a:pt x="3728025" y="0"/>
                  </a:lnTo>
                  <a:lnTo>
                    <a:pt x="3769748" y="0"/>
                  </a:lnTo>
                  <a:cubicBezTo>
                    <a:pt x="4098793" y="0"/>
                    <a:pt x="4098793" y="0"/>
                    <a:pt x="4098793" y="0"/>
                  </a:cubicBezTo>
                  <a:cubicBezTo>
                    <a:pt x="4133877" y="0"/>
                    <a:pt x="4175977" y="24572"/>
                    <a:pt x="4193519" y="54408"/>
                  </a:cubicBezTo>
                  <a:cubicBezTo>
                    <a:pt x="4439104" y="480025"/>
                    <a:pt x="4439104" y="480025"/>
                    <a:pt x="4439104" y="480025"/>
                  </a:cubicBezTo>
                  <a:cubicBezTo>
                    <a:pt x="4456646" y="509862"/>
                    <a:pt x="4456646" y="559005"/>
                    <a:pt x="4439104" y="588843"/>
                  </a:cubicBezTo>
                  <a:cubicBezTo>
                    <a:pt x="4193519" y="1014459"/>
                    <a:pt x="4193519" y="1014459"/>
                    <a:pt x="4193519" y="1014459"/>
                  </a:cubicBezTo>
                  <a:cubicBezTo>
                    <a:pt x="4175977" y="1044295"/>
                    <a:pt x="4133877" y="1068867"/>
                    <a:pt x="4098793" y="1068867"/>
                  </a:cubicBezTo>
                  <a:lnTo>
                    <a:pt x="3728025" y="1068867"/>
                  </a:lnTo>
                  <a:lnTo>
                    <a:pt x="3607623" y="1068867"/>
                  </a:lnTo>
                  <a:lnTo>
                    <a:pt x="3411066" y="1068867"/>
                  </a:lnTo>
                  <a:lnTo>
                    <a:pt x="3357257" y="1068867"/>
                  </a:lnTo>
                  <a:lnTo>
                    <a:pt x="3236855" y="1068867"/>
                  </a:lnTo>
                  <a:lnTo>
                    <a:pt x="3040298" y="1068867"/>
                  </a:lnTo>
                  <a:lnTo>
                    <a:pt x="3038573" y="1068867"/>
                  </a:lnTo>
                  <a:lnTo>
                    <a:pt x="2919896" y="1068867"/>
                  </a:lnTo>
                  <a:lnTo>
                    <a:pt x="2866087" y="1068867"/>
                  </a:lnTo>
                  <a:lnTo>
                    <a:pt x="2719890" y="1068867"/>
                  </a:lnTo>
                  <a:lnTo>
                    <a:pt x="2669530" y="1068867"/>
                  </a:lnTo>
                  <a:lnTo>
                    <a:pt x="2549127" y="1068867"/>
                  </a:lnTo>
                  <a:lnTo>
                    <a:pt x="2547403" y="1068867"/>
                  </a:lnTo>
                  <a:lnTo>
                    <a:pt x="2350846" y="1068867"/>
                  </a:lnTo>
                  <a:lnTo>
                    <a:pt x="2349122" y="1068867"/>
                  </a:lnTo>
                  <a:lnTo>
                    <a:pt x="2228719" y="1068867"/>
                  </a:lnTo>
                  <a:lnTo>
                    <a:pt x="2178359" y="1068867"/>
                  </a:lnTo>
                  <a:lnTo>
                    <a:pt x="2032162" y="1068867"/>
                  </a:lnTo>
                  <a:lnTo>
                    <a:pt x="1978354" y="1068867"/>
                  </a:lnTo>
                  <a:lnTo>
                    <a:pt x="1859676" y="1068867"/>
                  </a:lnTo>
                  <a:lnTo>
                    <a:pt x="1857951" y="1068867"/>
                  </a:lnTo>
                  <a:lnTo>
                    <a:pt x="1826599" y="1068867"/>
                  </a:lnTo>
                  <a:lnTo>
                    <a:pt x="1661394" y="1068867"/>
                  </a:lnTo>
                  <a:lnTo>
                    <a:pt x="1540992" y="1068867"/>
                  </a:lnTo>
                  <a:lnTo>
                    <a:pt x="1531708" y="1068867"/>
                  </a:lnTo>
                  <a:lnTo>
                    <a:pt x="1487183" y="1068867"/>
                  </a:lnTo>
                  <a:lnTo>
                    <a:pt x="1335428" y="1068867"/>
                  </a:lnTo>
                  <a:lnTo>
                    <a:pt x="1290626" y="1068867"/>
                  </a:lnTo>
                  <a:lnTo>
                    <a:pt x="1170224" y="1068867"/>
                  </a:lnTo>
                  <a:lnTo>
                    <a:pt x="1138871" y="1068867"/>
                  </a:lnTo>
                  <a:lnTo>
                    <a:pt x="1040537" y="1068867"/>
                  </a:lnTo>
                  <a:lnTo>
                    <a:pt x="843980" y="1068867"/>
                  </a:lnTo>
                  <a:lnTo>
                    <a:pt x="799455" y="1068867"/>
                  </a:lnTo>
                  <a:lnTo>
                    <a:pt x="647700" y="1068867"/>
                  </a:lnTo>
                  <a:lnTo>
                    <a:pt x="352810" y="1068867"/>
                  </a:lnTo>
                  <a:cubicBezTo>
                    <a:pt x="318603" y="1068867"/>
                    <a:pt x="275626" y="1044295"/>
                    <a:pt x="258084" y="1014459"/>
                  </a:cubicBezTo>
                  <a:cubicBezTo>
                    <a:pt x="12498" y="588843"/>
                    <a:pt x="12498" y="588843"/>
                    <a:pt x="12498" y="588843"/>
                  </a:cubicBezTo>
                  <a:cubicBezTo>
                    <a:pt x="-4166" y="559005"/>
                    <a:pt x="-4166" y="509862"/>
                    <a:pt x="12498" y="480025"/>
                  </a:cubicBezTo>
                  <a:cubicBezTo>
                    <a:pt x="258084" y="54408"/>
                    <a:pt x="258084" y="54408"/>
                    <a:pt x="258084" y="54408"/>
                  </a:cubicBezTo>
                  <a:cubicBezTo>
                    <a:pt x="275626" y="24572"/>
                    <a:pt x="318603" y="0"/>
                    <a:pt x="35281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rgbClr val="D3D3D3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任意多边形 156"/>
            <p:cNvSpPr/>
            <p:nvPr/>
          </p:nvSpPr>
          <p:spPr bwMode="auto">
            <a:xfrm>
              <a:off x="1010779" y="325868"/>
              <a:ext cx="2628449" cy="527848"/>
            </a:xfrm>
            <a:custGeom>
              <a:avLst/>
              <a:gdLst>
                <a:gd name="connsiteX0" fmla="*/ 305125 w 4603109"/>
                <a:gd name="connsiteY0" fmla="*/ 0 h 924402"/>
                <a:gd name="connsiteX1" fmla="*/ 432894 w 4603109"/>
                <a:gd name="connsiteY1" fmla="*/ 0 h 924402"/>
                <a:gd name="connsiteX2" fmla="*/ 445336 w 4603109"/>
                <a:gd name="connsiteY2" fmla="*/ 0 h 924402"/>
                <a:gd name="connsiteX3" fmla="*/ 550703 w 4603109"/>
                <a:gd name="connsiteY3" fmla="*/ 0 h 924402"/>
                <a:gd name="connsiteX4" fmla="*/ 560158 w 4603109"/>
                <a:gd name="connsiteY4" fmla="*/ 0 h 924402"/>
                <a:gd name="connsiteX5" fmla="*/ 573105 w 4603109"/>
                <a:gd name="connsiteY5" fmla="*/ 0 h 924402"/>
                <a:gd name="connsiteX6" fmla="*/ 626202 w 4603109"/>
                <a:gd name="connsiteY6" fmla="*/ 0 h 924402"/>
                <a:gd name="connsiteX7" fmla="*/ 676811 w 4603109"/>
                <a:gd name="connsiteY7" fmla="*/ 0 h 924402"/>
                <a:gd name="connsiteX8" fmla="*/ 678472 w 4603109"/>
                <a:gd name="connsiteY8" fmla="*/ 0 h 924402"/>
                <a:gd name="connsiteX9" fmla="*/ 687927 w 4603109"/>
                <a:gd name="connsiteY9" fmla="*/ 0 h 924402"/>
                <a:gd name="connsiteX10" fmla="*/ 691402 w 4603109"/>
                <a:gd name="connsiteY10" fmla="*/ 0 h 924402"/>
                <a:gd name="connsiteX11" fmla="*/ 700371 w 4603109"/>
                <a:gd name="connsiteY11" fmla="*/ 0 h 924402"/>
                <a:gd name="connsiteX12" fmla="*/ 707508 w 4603109"/>
                <a:gd name="connsiteY12" fmla="*/ 0 h 924402"/>
                <a:gd name="connsiteX13" fmla="*/ 729909 w 4603109"/>
                <a:gd name="connsiteY13" fmla="*/ 0 h 924402"/>
                <a:gd name="connsiteX14" fmla="*/ 753971 w 4603109"/>
                <a:gd name="connsiteY14" fmla="*/ 0 h 924402"/>
                <a:gd name="connsiteX15" fmla="*/ 804580 w 4603109"/>
                <a:gd name="connsiteY15" fmla="*/ 0 h 924402"/>
                <a:gd name="connsiteX16" fmla="*/ 805737 w 4603109"/>
                <a:gd name="connsiteY16" fmla="*/ 0 h 924402"/>
                <a:gd name="connsiteX17" fmla="*/ 819171 w 4603109"/>
                <a:gd name="connsiteY17" fmla="*/ 0 h 924402"/>
                <a:gd name="connsiteX18" fmla="*/ 828140 w 4603109"/>
                <a:gd name="connsiteY18" fmla="*/ 0 h 924402"/>
                <a:gd name="connsiteX19" fmla="*/ 831615 w 4603109"/>
                <a:gd name="connsiteY19" fmla="*/ 0 h 924402"/>
                <a:gd name="connsiteX20" fmla="*/ 835277 w 4603109"/>
                <a:gd name="connsiteY20" fmla="*/ 0 h 924402"/>
                <a:gd name="connsiteX21" fmla="*/ 857678 w 4603109"/>
                <a:gd name="connsiteY21" fmla="*/ 0 h 924402"/>
                <a:gd name="connsiteX22" fmla="*/ 864889 w 4603109"/>
                <a:gd name="connsiteY22" fmla="*/ 0 h 924402"/>
                <a:gd name="connsiteX23" fmla="*/ 899900 w 4603109"/>
                <a:gd name="connsiteY23" fmla="*/ 0 h 924402"/>
                <a:gd name="connsiteX24" fmla="*/ 909341 w 4603109"/>
                <a:gd name="connsiteY24" fmla="*/ 0 h 924402"/>
                <a:gd name="connsiteX25" fmla="*/ 929965 w 4603109"/>
                <a:gd name="connsiteY25" fmla="*/ 0 h 924402"/>
                <a:gd name="connsiteX26" fmla="*/ 933506 w 4603109"/>
                <a:gd name="connsiteY26" fmla="*/ 0 h 924402"/>
                <a:gd name="connsiteX27" fmla="*/ 936982 w 4603109"/>
                <a:gd name="connsiteY27" fmla="*/ 0 h 924402"/>
                <a:gd name="connsiteX28" fmla="*/ 959384 w 4603109"/>
                <a:gd name="connsiteY28" fmla="*/ 0 h 924402"/>
                <a:gd name="connsiteX29" fmla="*/ 962542 w 4603109"/>
                <a:gd name="connsiteY29" fmla="*/ 0 h 924402"/>
                <a:gd name="connsiteX30" fmla="*/ 984943 w 4603109"/>
                <a:gd name="connsiteY30" fmla="*/ 0 h 924402"/>
                <a:gd name="connsiteX31" fmla="*/ 992658 w 4603109"/>
                <a:gd name="connsiteY31" fmla="*/ 0 h 924402"/>
                <a:gd name="connsiteX32" fmla="*/ 1012059 w 4603109"/>
                <a:gd name="connsiteY32" fmla="*/ 0 h 924402"/>
                <a:gd name="connsiteX33" fmla="*/ 1012480 w 4603109"/>
                <a:gd name="connsiteY33" fmla="*/ 0 h 924402"/>
                <a:gd name="connsiteX34" fmla="*/ 1027669 w 4603109"/>
                <a:gd name="connsiteY34" fmla="*/ 0 h 924402"/>
                <a:gd name="connsiteX35" fmla="*/ 1037110 w 4603109"/>
                <a:gd name="connsiteY35" fmla="*/ 0 h 924402"/>
                <a:gd name="connsiteX36" fmla="*/ 1040112 w 4603109"/>
                <a:gd name="connsiteY36" fmla="*/ 0 h 924402"/>
                <a:gd name="connsiteX37" fmla="*/ 1057734 w 4603109"/>
                <a:gd name="connsiteY37" fmla="*/ 0 h 924402"/>
                <a:gd name="connsiteX38" fmla="*/ 1064751 w 4603109"/>
                <a:gd name="connsiteY38" fmla="*/ 0 h 924402"/>
                <a:gd name="connsiteX39" fmla="*/ 1070177 w 4603109"/>
                <a:gd name="connsiteY39" fmla="*/ 0 h 924402"/>
                <a:gd name="connsiteX40" fmla="*/ 1072436 w 4603109"/>
                <a:gd name="connsiteY40" fmla="*/ 0 h 924402"/>
                <a:gd name="connsiteX41" fmla="*/ 1090311 w 4603109"/>
                <a:gd name="connsiteY41" fmla="*/ 0 h 924402"/>
                <a:gd name="connsiteX42" fmla="*/ 1110718 w 4603109"/>
                <a:gd name="connsiteY42" fmla="*/ 0 h 924402"/>
                <a:gd name="connsiteX43" fmla="*/ 1112712 w 4603109"/>
                <a:gd name="connsiteY43" fmla="*/ 0 h 924402"/>
                <a:gd name="connsiteX44" fmla="*/ 1116187 w 4603109"/>
                <a:gd name="connsiteY44" fmla="*/ 0 h 924402"/>
                <a:gd name="connsiteX45" fmla="*/ 1139828 w 4603109"/>
                <a:gd name="connsiteY45" fmla="*/ 0 h 924402"/>
                <a:gd name="connsiteX46" fmla="*/ 1140249 w 4603109"/>
                <a:gd name="connsiteY46" fmla="*/ 0 h 924402"/>
                <a:gd name="connsiteX47" fmla="*/ 1145480 w 4603109"/>
                <a:gd name="connsiteY47" fmla="*/ 0 h 924402"/>
                <a:gd name="connsiteX48" fmla="*/ 1152270 w 4603109"/>
                <a:gd name="connsiteY48" fmla="*/ 0 h 924402"/>
                <a:gd name="connsiteX49" fmla="*/ 1154934 w 4603109"/>
                <a:gd name="connsiteY49" fmla="*/ 0 h 924402"/>
                <a:gd name="connsiteX50" fmla="*/ 1167881 w 4603109"/>
                <a:gd name="connsiteY50" fmla="*/ 0 h 924402"/>
                <a:gd name="connsiteX51" fmla="*/ 1175544 w 4603109"/>
                <a:gd name="connsiteY51" fmla="*/ 0 h 924402"/>
                <a:gd name="connsiteX52" fmla="*/ 1184998 w 4603109"/>
                <a:gd name="connsiteY52" fmla="*/ 0 h 924402"/>
                <a:gd name="connsiteX53" fmla="*/ 1197946 w 4603109"/>
                <a:gd name="connsiteY53" fmla="*/ 0 h 924402"/>
                <a:gd name="connsiteX54" fmla="*/ 1200205 w 4603109"/>
                <a:gd name="connsiteY54" fmla="*/ 0 h 924402"/>
                <a:gd name="connsiteX55" fmla="*/ 1220978 w 4603109"/>
                <a:gd name="connsiteY55" fmla="*/ 0 h 924402"/>
                <a:gd name="connsiteX56" fmla="*/ 1238487 w 4603109"/>
                <a:gd name="connsiteY56" fmla="*/ 0 h 924402"/>
                <a:gd name="connsiteX57" fmla="*/ 1243956 w 4603109"/>
                <a:gd name="connsiteY57" fmla="*/ 0 h 924402"/>
                <a:gd name="connsiteX58" fmla="*/ 1251042 w 4603109"/>
                <a:gd name="connsiteY58" fmla="*/ 0 h 924402"/>
                <a:gd name="connsiteX59" fmla="*/ 1257637 w 4603109"/>
                <a:gd name="connsiteY59" fmla="*/ 0 h 924402"/>
                <a:gd name="connsiteX60" fmla="*/ 1271587 w 4603109"/>
                <a:gd name="connsiteY60" fmla="*/ 0 h 924402"/>
                <a:gd name="connsiteX61" fmla="*/ 1273249 w 4603109"/>
                <a:gd name="connsiteY61" fmla="*/ 0 h 924402"/>
                <a:gd name="connsiteX62" fmla="*/ 1280039 w 4603109"/>
                <a:gd name="connsiteY62" fmla="*/ 0 h 924402"/>
                <a:gd name="connsiteX63" fmla="*/ 1282703 w 4603109"/>
                <a:gd name="connsiteY63" fmla="*/ 0 h 924402"/>
                <a:gd name="connsiteX64" fmla="*/ 1286178 w 4603109"/>
                <a:gd name="connsiteY64" fmla="*/ 0 h 924402"/>
                <a:gd name="connsiteX65" fmla="*/ 1295146 w 4603109"/>
                <a:gd name="connsiteY65" fmla="*/ 0 h 924402"/>
                <a:gd name="connsiteX66" fmla="*/ 1301651 w 4603109"/>
                <a:gd name="connsiteY66" fmla="*/ 0 h 924402"/>
                <a:gd name="connsiteX67" fmla="*/ 1302284 w 4603109"/>
                <a:gd name="connsiteY67" fmla="*/ 0 h 924402"/>
                <a:gd name="connsiteX68" fmla="*/ 1303313 w 4603109"/>
                <a:gd name="connsiteY68" fmla="*/ 0 h 924402"/>
                <a:gd name="connsiteX69" fmla="*/ 1312767 w 4603109"/>
                <a:gd name="connsiteY69" fmla="*/ 0 h 924402"/>
                <a:gd name="connsiteX70" fmla="*/ 1316242 w 4603109"/>
                <a:gd name="connsiteY70" fmla="*/ 0 h 924402"/>
                <a:gd name="connsiteX71" fmla="*/ 1321886 w 4603109"/>
                <a:gd name="connsiteY71" fmla="*/ 0 h 924402"/>
                <a:gd name="connsiteX72" fmla="*/ 1324685 w 4603109"/>
                <a:gd name="connsiteY72" fmla="*/ 0 h 924402"/>
                <a:gd name="connsiteX73" fmla="*/ 1325211 w 4603109"/>
                <a:gd name="connsiteY73" fmla="*/ 0 h 924402"/>
                <a:gd name="connsiteX74" fmla="*/ 1332348 w 4603109"/>
                <a:gd name="connsiteY74" fmla="*/ 0 h 924402"/>
                <a:gd name="connsiteX75" fmla="*/ 1332714 w 4603109"/>
                <a:gd name="connsiteY75" fmla="*/ 0 h 924402"/>
                <a:gd name="connsiteX76" fmla="*/ 1333135 w 4603109"/>
                <a:gd name="connsiteY76" fmla="*/ 0 h 924402"/>
                <a:gd name="connsiteX77" fmla="*/ 1348747 w 4603109"/>
                <a:gd name="connsiteY77" fmla="*/ 0 h 924402"/>
                <a:gd name="connsiteX78" fmla="*/ 1354749 w 4603109"/>
                <a:gd name="connsiteY78" fmla="*/ 0 h 924402"/>
                <a:gd name="connsiteX79" fmla="*/ 1378811 w 4603109"/>
                <a:gd name="connsiteY79" fmla="*/ 0 h 924402"/>
                <a:gd name="connsiteX80" fmla="*/ 1383745 w 4603109"/>
                <a:gd name="connsiteY80" fmla="*/ 0 h 924402"/>
                <a:gd name="connsiteX81" fmla="*/ 1385406 w 4603109"/>
                <a:gd name="connsiteY81" fmla="*/ 0 h 924402"/>
                <a:gd name="connsiteX82" fmla="*/ 1399356 w 4603109"/>
                <a:gd name="connsiteY82" fmla="*/ 0 h 924402"/>
                <a:gd name="connsiteX83" fmla="*/ 1400513 w 4603109"/>
                <a:gd name="connsiteY83" fmla="*/ 0 h 924402"/>
                <a:gd name="connsiteX84" fmla="*/ 1413947 w 4603109"/>
                <a:gd name="connsiteY84" fmla="*/ 0 h 924402"/>
                <a:gd name="connsiteX85" fmla="*/ 1414442 w 4603109"/>
                <a:gd name="connsiteY85" fmla="*/ 0 h 924402"/>
                <a:gd name="connsiteX86" fmla="*/ 1422915 w 4603109"/>
                <a:gd name="connsiteY86" fmla="*/ 0 h 924402"/>
                <a:gd name="connsiteX87" fmla="*/ 1426390 w 4603109"/>
                <a:gd name="connsiteY87" fmla="*/ 0 h 924402"/>
                <a:gd name="connsiteX88" fmla="*/ 1429420 w 4603109"/>
                <a:gd name="connsiteY88" fmla="*/ 0 h 924402"/>
                <a:gd name="connsiteX89" fmla="*/ 1430053 w 4603109"/>
                <a:gd name="connsiteY89" fmla="*/ 0 h 924402"/>
                <a:gd name="connsiteX90" fmla="*/ 1430206 w 4603109"/>
                <a:gd name="connsiteY90" fmla="*/ 0 h 924402"/>
                <a:gd name="connsiteX91" fmla="*/ 1430577 w 4603109"/>
                <a:gd name="connsiteY91" fmla="*/ 0 h 924402"/>
                <a:gd name="connsiteX92" fmla="*/ 1436843 w 4603109"/>
                <a:gd name="connsiteY92" fmla="*/ 0 h 924402"/>
                <a:gd name="connsiteX93" fmla="*/ 1444011 w 4603109"/>
                <a:gd name="connsiteY93" fmla="*/ 0 h 924402"/>
                <a:gd name="connsiteX94" fmla="*/ 1449655 w 4603109"/>
                <a:gd name="connsiteY94" fmla="*/ 0 h 924402"/>
                <a:gd name="connsiteX95" fmla="*/ 1452454 w 4603109"/>
                <a:gd name="connsiteY95" fmla="*/ 0 h 924402"/>
                <a:gd name="connsiteX96" fmla="*/ 1452980 w 4603109"/>
                <a:gd name="connsiteY96" fmla="*/ 0 h 924402"/>
                <a:gd name="connsiteX97" fmla="*/ 1456455 w 4603109"/>
                <a:gd name="connsiteY97" fmla="*/ 0 h 924402"/>
                <a:gd name="connsiteX98" fmla="*/ 1459664 w 4603109"/>
                <a:gd name="connsiteY98" fmla="*/ 0 h 924402"/>
                <a:gd name="connsiteX99" fmla="*/ 1460117 w 4603109"/>
                <a:gd name="connsiteY99" fmla="*/ 0 h 924402"/>
                <a:gd name="connsiteX100" fmla="*/ 1460483 w 4603109"/>
                <a:gd name="connsiteY100" fmla="*/ 0 h 924402"/>
                <a:gd name="connsiteX101" fmla="*/ 1460904 w 4603109"/>
                <a:gd name="connsiteY101" fmla="*/ 0 h 924402"/>
                <a:gd name="connsiteX102" fmla="*/ 1472926 w 4603109"/>
                <a:gd name="connsiteY102" fmla="*/ 0 h 924402"/>
                <a:gd name="connsiteX103" fmla="*/ 1482518 w 4603109"/>
                <a:gd name="connsiteY103" fmla="*/ 0 h 924402"/>
                <a:gd name="connsiteX104" fmla="*/ 1489729 w 4603109"/>
                <a:gd name="connsiteY104" fmla="*/ 0 h 924402"/>
                <a:gd name="connsiteX105" fmla="*/ 1504116 w 4603109"/>
                <a:gd name="connsiteY105" fmla="*/ 0 h 924402"/>
                <a:gd name="connsiteX106" fmla="*/ 1511514 w 4603109"/>
                <a:gd name="connsiteY106" fmla="*/ 0 h 924402"/>
                <a:gd name="connsiteX107" fmla="*/ 1524740 w 4603109"/>
                <a:gd name="connsiteY107" fmla="*/ 0 h 924402"/>
                <a:gd name="connsiteX108" fmla="*/ 1528282 w 4603109"/>
                <a:gd name="connsiteY108" fmla="*/ 0 h 924402"/>
                <a:gd name="connsiteX109" fmla="*/ 1531757 w 4603109"/>
                <a:gd name="connsiteY109" fmla="*/ 0 h 924402"/>
                <a:gd name="connsiteX110" fmla="*/ 1534181 w 4603109"/>
                <a:gd name="connsiteY110" fmla="*/ 0 h 924402"/>
                <a:gd name="connsiteX111" fmla="*/ 1542211 w 4603109"/>
                <a:gd name="connsiteY111" fmla="*/ 0 h 924402"/>
                <a:gd name="connsiteX112" fmla="*/ 1554159 w 4603109"/>
                <a:gd name="connsiteY112" fmla="*/ 0 h 924402"/>
                <a:gd name="connsiteX113" fmla="*/ 1557318 w 4603109"/>
                <a:gd name="connsiteY113" fmla="*/ 0 h 924402"/>
                <a:gd name="connsiteX114" fmla="*/ 1557975 w 4603109"/>
                <a:gd name="connsiteY114" fmla="*/ 0 h 924402"/>
                <a:gd name="connsiteX115" fmla="*/ 1558346 w 4603109"/>
                <a:gd name="connsiteY115" fmla="*/ 0 h 924402"/>
                <a:gd name="connsiteX116" fmla="*/ 1561822 w 4603109"/>
                <a:gd name="connsiteY116" fmla="*/ 0 h 924402"/>
                <a:gd name="connsiteX117" fmla="*/ 1564612 w 4603109"/>
                <a:gd name="connsiteY117" fmla="*/ 0 h 924402"/>
                <a:gd name="connsiteX118" fmla="*/ 1566857 w 4603109"/>
                <a:gd name="connsiteY118" fmla="*/ 0 h 924402"/>
                <a:gd name="connsiteX119" fmla="*/ 1576919 w 4603109"/>
                <a:gd name="connsiteY119" fmla="*/ 0 h 924402"/>
                <a:gd name="connsiteX120" fmla="*/ 1579719 w 4603109"/>
                <a:gd name="connsiteY120" fmla="*/ 0 h 924402"/>
                <a:gd name="connsiteX121" fmla="*/ 1584224 w 4603109"/>
                <a:gd name="connsiteY121" fmla="*/ 0 h 924402"/>
                <a:gd name="connsiteX122" fmla="*/ 1587382 w 4603109"/>
                <a:gd name="connsiteY122" fmla="*/ 0 h 924402"/>
                <a:gd name="connsiteX123" fmla="*/ 1587433 w 4603109"/>
                <a:gd name="connsiteY123" fmla="*/ 0 h 924402"/>
                <a:gd name="connsiteX124" fmla="*/ 1600695 w 4603109"/>
                <a:gd name="connsiteY124" fmla="*/ 0 h 924402"/>
                <a:gd name="connsiteX125" fmla="*/ 1606834 w 4603109"/>
                <a:gd name="connsiteY125" fmla="*/ 0 h 924402"/>
                <a:gd name="connsiteX126" fmla="*/ 1607256 w 4603109"/>
                <a:gd name="connsiteY126" fmla="*/ 0 h 924402"/>
                <a:gd name="connsiteX127" fmla="*/ 1608325 w 4603109"/>
                <a:gd name="connsiteY127" fmla="*/ 0 h 924402"/>
                <a:gd name="connsiteX128" fmla="*/ 1609783 w 4603109"/>
                <a:gd name="connsiteY128" fmla="*/ 0 h 924402"/>
                <a:gd name="connsiteX129" fmla="*/ 1617498 w 4603109"/>
                <a:gd name="connsiteY129" fmla="*/ 0 h 924402"/>
                <a:gd name="connsiteX130" fmla="*/ 1631885 w 4603109"/>
                <a:gd name="connsiteY130" fmla="*/ 0 h 924402"/>
                <a:gd name="connsiteX131" fmla="*/ 1636899 w 4603109"/>
                <a:gd name="connsiteY131" fmla="*/ 0 h 924402"/>
                <a:gd name="connsiteX132" fmla="*/ 1637320 w 4603109"/>
                <a:gd name="connsiteY132" fmla="*/ 0 h 924402"/>
                <a:gd name="connsiteX133" fmla="*/ 1637445 w 4603109"/>
                <a:gd name="connsiteY133" fmla="*/ 0 h 924402"/>
                <a:gd name="connsiteX134" fmla="*/ 1652509 w 4603109"/>
                <a:gd name="connsiteY134" fmla="*/ 0 h 924402"/>
                <a:gd name="connsiteX135" fmla="*/ 1659526 w 4603109"/>
                <a:gd name="connsiteY135" fmla="*/ 0 h 924402"/>
                <a:gd name="connsiteX136" fmla="*/ 1661950 w 4603109"/>
                <a:gd name="connsiteY136" fmla="*/ 0 h 924402"/>
                <a:gd name="connsiteX137" fmla="*/ 1664952 w 4603109"/>
                <a:gd name="connsiteY137" fmla="*/ 0 h 924402"/>
                <a:gd name="connsiteX138" fmla="*/ 1667212 w 4603109"/>
                <a:gd name="connsiteY138" fmla="*/ 0 h 924402"/>
                <a:gd name="connsiteX139" fmla="*/ 1685087 w 4603109"/>
                <a:gd name="connsiteY139" fmla="*/ 0 h 924402"/>
                <a:gd name="connsiteX140" fmla="*/ 1689591 w 4603109"/>
                <a:gd name="connsiteY140" fmla="*/ 0 h 924402"/>
                <a:gd name="connsiteX141" fmla="*/ 1694626 w 4603109"/>
                <a:gd name="connsiteY141" fmla="*/ 0 h 924402"/>
                <a:gd name="connsiteX142" fmla="*/ 1697276 w 4603109"/>
                <a:gd name="connsiteY142" fmla="*/ 0 h 924402"/>
                <a:gd name="connsiteX143" fmla="*/ 1698000 w 4603109"/>
                <a:gd name="connsiteY143" fmla="*/ 0 h 924402"/>
                <a:gd name="connsiteX144" fmla="*/ 1704688 w 4603109"/>
                <a:gd name="connsiteY144" fmla="*/ 0 h 924402"/>
                <a:gd name="connsiteX145" fmla="*/ 1707488 w 4603109"/>
                <a:gd name="connsiteY145" fmla="*/ 0 h 924402"/>
                <a:gd name="connsiteX146" fmla="*/ 1710963 w 4603109"/>
                <a:gd name="connsiteY146" fmla="*/ 0 h 924402"/>
                <a:gd name="connsiteX147" fmla="*/ 1715151 w 4603109"/>
                <a:gd name="connsiteY147" fmla="*/ 0 h 924402"/>
                <a:gd name="connsiteX148" fmla="*/ 1721928 w 4603109"/>
                <a:gd name="connsiteY148" fmla="*/ 0 h 924402"/>
                <a:gd name="connsiteX149" fmla="*/ 1734603 w 4603109"/>
                <a:gd name="connsiteY149" fmla="*/ 0 h 924402"/>
                <a:gd name="connsiteX150" fmla="*/ 1735025 w 4603109"/>
                <a:gd name="connsiteY150" fmla="*/ 0 h 924402"/>
                <a:gd name="connsiteX151" fmla="*/ 1735558 w 4603109"/>
                <a:gd name="connsiteY151" fmla="*/ 0 h 924402"/>
                <a:gd name="connsiteX152" fmla="*/ 1736094 w 4603109"/>
                <a:gd name="connsiteY152" fmla="*/ 0 h 924402"/>
                <a:gd name="connsiteX153" fmla="*/ 1737552 w 4603109"/>
                <a:gd name="connsiteY153" fmla="*/ 0 h 924402"/>
                <a:gd name="connsiteX154" fmla="*/ 1741027 w 4603109"/>
                <a:gd name="connsiteY154" fmla="*/ 0 h 924402"/>
                <a:gd name="connsiteX155" fmla="*/ 1747046 w 4603109"/>
                <a:gd name="connsiteY155" fmla="*/ 0 h 924402"/>
                <a:gd name="connsiteX156" fmla="*/ 1748537 w 4603109"/>
                <a:gd name="connsiteY156" fmla="*/ 0 h 924402"/>
                <a:gd name="connsiteX157" fmla="*/ 1753052 w 4603109"/>
                <a:gd name="connsiteY157" fmla="*/ 0 h 924402"/>
                <a:gd name="connsiteX158" fmla="*/ 1757499 w 4603109"/>
                <a:gd name="connsiteY158" fmla="*/ 0 h 924402"/>
                <a:gd name="connsiteX159" fmla="*/ 1764668 w 4603109"/>
                <a:gd name="connsiteY159" fmla="*/ 0 h 924402"/>
                <a:gd name="connsiteX160" fmla="*/ 1765089 w 4603109"/>
                <a:gd name="connsiteY160" fmla="*/ 0 h 924402"/>
                <a:gd name="connsiteX161" fmla="*/ 1765214 w 4603109"/>
                <a:gd name="connsiteY161" fmla="*/ 0 h 924402"/>
                <a:gd name="connsiteX162" fmla="*/ 1770320 w 4603109"/>
                <a:gd name="connsiteY162" fmla="*/ 0 h 924402"/>
                <a:gd name="connsiteX163" fmla="*/ 1777110 w 4603109"/>
                <a:gd name="connsiteY163" fmla="*/ 0 h 924402"/>
                <a:gd name="connsiteX164" fmla="*/ 1779774 w 4603109"/>
                <a:gd name="connsiteY164" fmla="*/ 0 h 924402"/>
                <a:gd name="connsiteX165" fmla="*/ 1792721 w 4603109"/>
                <a:gd name="connsiteY165" fmla="*/ 0 h 924402"/>
                <a:gd name="connsiteX166" fmla="*/ 1794981 w 4603109"/>
                <a:gd name="connsiteY166" fmla="*/ 0 h 924402"/>
                <a:gd name="connsiteX167" fmla="*/ 1825045 w 4603109"/>
                <a:gd name="connsiteY167" fmla="*/ 0 h 924402"/>
                <a:gd name="connsiteX168" fmla="*/ 1825769 w 4603109"/>
                <a:gd name="connsiteY168" fmla="*/ 0 h 924402"/>
                <a:gd name="connsiteX169" fmla="*/ 1838732 w 4603109"/>
                <a:gd name="connsiteY169" fmla="*/ 0 h 924402"/>
                <a:gd name="connsiteX170" fmla="*/ 1845818 w 4603109"/>
                <a:gd name="connsiteY170" fmla="*/ 0 h 924402"/>
                <a:gd name="connsiteX171" fmla="*/ 1849697 w 4603109"/>
                <a:gd name="connsiteY171" fmla="*/ 0 h 924402"/>
                <a:gd name="connsiteX172" fmla="*/ 1852412 w 4603109"/>
                <a:gd name="connsiteY172" fmla="*/ 0 h 924402"/>
                <a:gd name="connsiteX173" fmla="*/ 1853903 w 4603109"/>
                <a:gd name="connsiteY173" fmla="*/ 0 h 924402"/>
                <a:gd name="connsiteX174" fmla="*/ 1863327 w 4603109"/>
                <a:gd name="connsiteY174" fmla="*/ 0 h 924402"/>
                <a:gd name="connsiteX175" fmla="*/ 1868796 w 4603109"/>
                <a:gd name="connsiteY175" fmla="*/ 0 h 924402"/>
                <a:gd name="connsiteX176" fmla="*/ 1874815 w 4603109"/>
                <a:gd name="connsiteY176" fmla="*/ 0 h 924402"/>
                <a:gd name="connsiteX177" fmla="*/ 1876306 w 4603109"/>
                <a:gd name="connsiteY177" fmla="*/ 0 h 924402"/>
                <a:gd name="connsiteX178" fmla="*/ 1880821 w 4603109"/>
                <a:gd name="connsiteY178" fmla="*/ 0 h 924402"/>
                <a:gd name="connsiteX179" fmla="*/ 1882477 w 4603109"/>
                <a:gd name="connsiteY179" fmla="*/ 0 h 924402"/>
                <a:gd name="connsiteX180" fmla="*/ 1883936 w 4603109"/>
                <a:gd name="connsiteY180" fmla="*/ 0 h 924402"/>
                <a:gd name="connsiteX181" fmla="*/ 1885268 w 4603109"/>
                <a:gd name="connsiteY181" fmla="*/ 0 h 924402"/>
                <a:gd name="connsiteX182" fmla="*/ 1896427 w 4603109"/>
                <a:gd name="connsiteY182" fmla="*/ 0 h 924402"/>
                <a:gd name="connsiteX183" fmla="*/ 1898089 w 4603109"/>
                <a:gd name="connsiteY183" fmla="*/ 0 h 924402"/>
                <a:gd name="connsiteX184" fmla="*/ 1904879 w 4603109"/>
                <a:gd name="connsiteY184" fmla="*/ 0 h 924402"/>
                <a:gd name="connsiteX185" fmla="*/ 1907543 w 4603109"/>
                <a:gd name="connsiteY185" fmla="*/ 0 h 924402"/>
                <a:gd name="connsiteX186" fmla="*/ 1911018 w 4603109"/>
                <a:gd name="connsiteY186" fmla="*/ 0 h 924402"/>
                <a:gd name="connsiteX187" fmla="*/ 1919986 w 4603109"/>
                <a:gd name="connsiteY187" fmla="*/ 0 h 924402"/>
                <a:gd name="connsiteX188" fmla="*/ 1927124 w 4603109"/>
                <a:gd name="connsiteY188" fmla="*/ 0 h 924402"/>
                <a:gd name="connsiteX189" fmla="*/ 1927489 w 4603109"/>
                <a:gd name="connsiteY189" fmla="*/ 0 h 924402"/>
                <a:gd name="connsiteX190" fmla="*/ 1927911 w 4603109"/>
                <a:gd name="connsiteY190" fmla="*/ 0 h 924402"/>
                <a:gd name="connsiteX191" fmla="*/ 1929402 w 4603109"/>
                <a:gd name="connsiteY191" fmla="*/ 0 h 924402"/>
                <a:gd name="connsiteX192" fmla="*/ 1946726 w 4603109"/>
                <a:gd name="connsiteY192" fmla="*/ 0 h 924402"/>
                <a:gd name="connsiteX193" fmla="*/ 1949525 w 4603109"/>
                <a:gd name="connsiteY193" fmla="*/ 0 h 924402"/>
                <a:gd name="connsiteX194" fmla="*/ 1957554 w 4603109"/>
                <a:gd name="connsiteY194" fmla="*/ 0 h 924402"/>
                <a:gd name="connsiteX195" fmla="*/ 1957975 w 4603109"/>
                <a:gd name="connsiteY195" fmla="*/ 0 h 924402"/>
                <a:gd name="connsiteX196" fmla="*/ 1973587 w 4603109"/>
                <a:gd name="connsiteY196" fmla="*/ 0 h 924402"/>
                <a:gd name="connsiteX197" fmla="*/ 1978520 w 4603109"/>
                <a:gd name="connsiteY197" fmla="*/ 0 h 924402"/>
                <a:gd name="connsiteX198" fmla="*/ 1980012 w 4603109"/>
                <a:gd name="connsiteY198" fmla="*/ 0 h 924402"/>
                <a:gd name="connsiteX199" fmla="*/ 1980181 w 4603109"/>
                <a:gd name="connsiteY199" fmla="*/ 0 h 924402"/>
                <a:gd name="connsiteX200" fmla="*/ 1981672 w 4603109"/>
                <a:gd name="connsiteY200" fmla="*/ 0 h 924402"/>
                <a:gd name="connsiteX201" fmla="*/ 2008585 w 4603109"/>
                <a:gd name="connsiteY201" fmla="*/ 0 h 924402"/>
                <a:gd name="connsiteX202" fmla="*/ 2009218 w 4603109"/>
                <a:gd name="connsiteY202" fmla="*/ 0 h 924402"/>
                <a:gd name="connsiteX203" fmla="*/ 2010246 w 4603109"/>
                <a:gd name="connsiteY203" fmla="*/ 0 h 924402"/>
                <a:gd name="connsiteX204" fmla="*/ 2010709 w 4603109"/>
                <a:gd name="connsiteY204" fmla="*/ 0 h 924402"/>
                <a:gd name="connsiteX205" fmla="*/ 2011705 w 4603109"/>
                <a:gd name="connsiteY205" fmla="*/ 0 h 924402"/>
                <a:gd name="connsiteX206" fmla="*/ 2024147 w 4603109"/>
                <a:gd name="connsiteY206" fmla="*/ 0 h 924402"/>
                <a:gd name="connsiteX207" fmla="*/ 2024196 w 4603109"/>
                <a:gd name="connsiteY207" fmla="*/ 0 h 924402"/>
                <a:gd name="connsiteX208" fmla="*/ 2024981 w 4603109"/>
                <a:gd name="connsiteY208" fmla="*/ 0 h 924402"/>
                <a:gd name="connsiteX209" fmla="*/ 2025353 w 4603109"/>
                <a:gd name="connsiteY209" fmla="*/ 0 h 924402"/>
                <a:gd name="connsiteX210" fmla="*/ 2026473 w 4603109"/>
                <a:gd name="connsiteY210" fmla="*/ 0 h 924402"/>
                <a:gd name="connsiteX211" fmla="*/ 2031619 w 4603109"/>
                <a:gd name="connsiteY211" fmla="*/ 0 h 924402"/>
                <a:gd name="connsiteX212" fmla="*/ 2033110 w 4603109"/>
                <a:gd name="connsiteY212" fmla="*/ 0 h 924402"/>
                <a:gd name="connsiteX213" fmla="*/ 2038787 w 4603109"/>
                <a:gd name="connsiteY213" fmla="*/ 0 h 924402"/>
                <a:gd name="connsiteX214" fmla="*/ 2039282 w 4603109"/>
                <a:gd name="connsiteY214" fmla="*/ 0 h 924402"/>
                <a:gd name="connsiteX215" fmla="*/ 2047755 w 4603109"/>
                <a:gd name="connsiteY215" fmla="*/ 0 h 924402"/>
                <a:gd name="connsiteX216" fmla="*/ 2051230 w 4603109"/>
                <a:gd name="connsiteY216" fmla="*/ 0 h 924402"/>
                <a:gd name="connsiteX217" fmla="*/ 2054893 w 4603109"/>
                <a:gd name="connsiteY217" fmla="*/ 0 h 924402"/>
                <a:gd name="connsiteX218" fmla="*/ 2055046 w 4603109"/>
                <a:gd name="connsiteY218" fmla="*/ 0 h 924402"/>
                <a:gd name="connsiteX219" fmla="*/ 2055258 w 4603109"/>
                <a:gd name="connsiteY219" fmla="*/ 0 h 924402"/>
                <a:gd name="connsiteX220" fmla="*/ 2055680 w 4603109"/>
                <a:gd name="connsiteY220" fmla="*/ 0 h 924402"/>
                <a:gd name="connsiteX221" fmla="*/ 2057171 w 4603109"/>
                <a:gd name="connsiteY221" fmla="*/ 0 h 924402"/>
                <a:gd name="connsiteX222" fmla="*/ 2061683 w 4603109"/>
                <a:gd name="connsiteY222" fmla="*/ 0 h 924402"/>
                <a:gd name="connsiteX223" fmla="*/ 2067702 w 4603109"/>
                <a:gd name="connsiteY223" fmla="*/ 0 h 924402"/>
                <a:gd name="connsiteX224" fmla="*/ 2074495 w 4603109"/>
                <a:gd name="connsiteY224" fmla="*/ 0 h 924402"/>
                <a:gd name="connsiteX225" fmla="*/ 2077294 w 4603109"/>
                <a:gd name="connsiteY225" fmla="*/ 0 h 924402"/>
                <a:gd name="connsiteX226" fmla="*/ 2084504 w 4603109"/>
                <a:gd name="connsiteY226" fmla="*/ 0 h 924402"/>
                <a:gd name="connsiteX227" fmla="*/ 2085323 w 4603109"/>
                <a:gd name="connsiteY227" fmla="*/ 0 h 924402"/>
                <a:gd name="connsiteX228" fmla="*/ 2085744 w 4603109"/>
                <a:gd name="connsiteY228" fmla="*/ 0 h 924402"/>
                <a:gd name="connsiteX229" fmla="*/ 2097766 w 4603109"/>
                <a:gd name="connsiteY229" fmla="*/ 0 h 924402"/>
                <a:gd name="connsiteX230" fmla="*/ 2106289 w 4603109"/>
                <a:gd name="connsiteY230" fmla="*/ 0 h 924402"/>
                <a:gd name="connsiteX231" fmla="*/ 2107781 w 4603109"/>
                <a:gd name="connsiteY231" fmla="*/ 0 h 924402"/>
                <a:gd name="connsiteX232" fmla="*/ 2128956 w 4603109"/>
                <a:gd name="connsiteY232" fmla="*/ 0 h 924402"/>
                <a:gd name="connsiteX233" fmla="*/ 2129514 w 4603109"/>
                <a:gd name="connsiteY233" fmla="*/ 0 h 924402"/>
                <a:gd name="connsiteX234" fmla="*/ 2136354 w 4603109"/>
                <a:gd name="connsiteY234" fmla="*/ 0 h 924402"/>
                <a:gd name="connsiteX235" fmla="*/ 2136987 w 4603109"/>
                <a:gd name="connsiteY235" fmla="*/ 0 h 924402"/>
                <a:gd name="connsiteX236" fmla="*/ 2138478 w 4603109"/>
                <a:gd name="connsiteY236" fmla="*/ 0 h 924402"/>
                <a:gd name="connsiteX237" fmla="*/ 2151916 w 4603109"/>
                <a:gd name="connsiteY237" fmla="*/ 0 h 924402"/>
                <a:gd name="connsiteX238" fmla="*/ 2152750 w 4603109"/>
                <a:gd name="connsiteY238" fmla="*/ 0 h 924402"/>
                <a:gd name="connsiteX239" fmla="*/ 2153122 w 4603109"/>
                <a:gd name="connsiteY239" fmla="*/ 0 h 924402"/>
                <a:gd name="connsiteX240" fmla="*/ 2154242 w 4603109"/>
                <a:gd name="connsiteY240" fmla="*/ 0 h 924402"/>
                <a:gd name="connsiteX241" fmla="*/ 2156597 w 4603109"/>
                <a:gd name="connsiteY241" fmla="*/ 0 h 924402"/>
                <a:gd name="connsiteX242" fmla="*/ 2159388 w 4603109"/>
                <a:gd name="connsiteY242" fmla="*/ 0 h 924402"/>
                <a:gd name="connsiteX243" fmla="*/ 2160879 w 4603109"/>
                <a:gd name="connsiteY243" fmla="*/ 0 h 924402"/>
                <a:gd name="connsiteX244" fmla="*/ 2161633 w 4603109"/>
                <a:gd name="connsiteY244" fmla="*/ 0 h 924402"/>
                <a:gd name="connsiteX245" fmla="*/ 2167051 w 4603109"/>
                <a:gd name="connsiteY245" fmla="*/ 0 h 924402"/>
                <a:gd name="connsiteX246" fmla="*/ 2178999 w 4603109"/>
                <a:gd name="connsiteY246" fmla="*/ 0 h 924402"/>
                <a:gd name="connsiteX247" fmla="*/ 2182158 w 4603109"/>
                <a:gd name="connsiteY247" fmla="*/ 0 h 924402"/>
                <a:gd name="connsiteX248" fmla="*/ 2182815 w 4603109"/>
                <a:gd name="connsiteY248" fmla="*/ 0 h 924402"/>
                <a:gd name="connsiteX249" fmla="*/ 2188666 w 4603109"/>
                <a:gd name="connsiteY249" fmla="*/ 0 h 924402"/>
                <a:gd name="connsiteX250" fmla="*/ 2189452 w 4603109"/>
                <a:gd name="connsiteY250" fmla="*/ 0 h 924402"/>
                <a:gd name="connsiteX251" fmla="*/ 2191697 w 4603109"/>
                <a:gd name="connsiteY251" fmla="*/ 0 h 924402"/>
                <a:gd name="connsiteX252" fmla="*/ 2195471 w 4603109"/>
                <a:gd name="connsiteY252" fmla="*/ 0 h 924402"/>
                <a:gd name="connsiteX253" fmla="*/ 2201759 w 4603109"/>
                <a:gd name="connsiteY253" fmla="*/ 0 h 924402"/>
                <a:gd name="connsiteX254" fmla="*/ 2203100 w 4603109"/>
                <a:gd name="connsiteY254" fmla="*/ 0 h 924402"/>
                <a:gd name="connsiteX255" fmla="*/ 2204559 w 4603109"/>
                <a:gd name="connsiteY255" fmla="*/ 0 h 924402"/>
                <a:gd name="connsiteX256" fmla="*/ 2204591 w 4603109"/>
                <a:gd name="connsiteY256" fmla="*/ 0 h 924402"/>
                <a:gd name="connsiteX257" fmla="*/ 2212273 w 4603109"/>
                <a:gd name="connsiteY257" fmla="*/ 0 h 924402"/>
                <a:gd name="connsiteX258" fmla="*/ 2225535 w 4603109"/>
                <a:gd name="connsiteY258" fmla="*/ 0 h 924402"/>
                <a:gd name="connsiteX259" fmla="*/ 2231674 w 4603109"/>
                <a:gd name="connsiteY259" fmla="*/ 0 h 924402"/>
                <a:gd name="connsiteX260" fmla="*/ 2232096 w 4603109"/>
                <a:gd name="connsiteY260" fmla="*/ 0 h 924402"/>
                <a:gd name="connsiteX261" fmla="*/ 2232220 w 4603109"/>
                <a:gd name="connsiteY261" fmla="*/ 0 h 924402"/>
                <a:gd name="connsiteX262" fmla="*/ 2233118 w 4603109"/>
                <a:gd name="connsiteY262" fmla="*/ 0 h 924402"/>
                <a:gd name="connsiteX263" fmla="*/ 2233165 w 4603109"/>
                <a:gd name="connsiteY263" fmla="*/ 0 h 924402"/>
                <a:gd name="connsiteX264" fmla="*/ 2256725 w 4603109"/>
                <a:gd name="connsiteY264" fmla="*/ 0 h 924402"/>
                <a:gd name="connsiteX265" fmla="*/ 2257283 w 4603109"/>
                <a:gd name="connsiteY265" fmla="*/ 0 h 924402"/>
                <a:gd name="connsiteX266" fmla="*/ 2262285 w 4603109"/>
                <a:gd name="connsiteY266" fmla="*/ 0 h 924402"/>
                <a:gd name="connsiteX267" fmla="*/ 2284366 w 4603109"/>
                <a:gd name="connsiteY267" fmla="*/ 0 h 924402"/>
                <a:gd name="connsiteX268" fmla="*/ 2289402 w 4603109"/>
                <a:gd name="connsiteY268" fmla="*/ 0 h 924402"/>
                <a:gd name="connsiteX269" fmla="*/ 2292052 w 4603109"/>
                <a:gd name="connsiteY269" fmla="*/ 0 h 924402"/>
                <a:gd name="connsiteX270" fmla="*/ 2299271 w 4603109"/>
                <a:gd name="connsiteY270" fmla="*/ 0 h 924402"/>
                <a:gd name="connsiteX271" fmla="*/ 2308721 w 4603109"/>
                <a:gd name="connsiteY271" fmla="*/ 0 h 924402"/>
                <a:gd name="connsiteX272" fmla="*/ 2309927 w 4603109"/>
                <a:gd name="connsiteY272" fmla="*/ 0 h 924402"/>
                <a:gd name="connsiteX273" fmla="*/ 2316435 w 4603109"/>
                <a:gd name="connsiteY273" fmla="*/ 0 h 924402"/>
                <a:gd name="connsiteX274" fmla="*/ 2316703 w 4603109"/>
                <a:gd name="connsiteY274" fmla="*/ 0 h 924402"/>
                <a:gd name="connsiteX275" fmla="*/ 2319466 w 4603109"/>
                <a:gd name="connsiteY275" fmla="*/ 0 h 924402"/>
                <a:gd name="connsiteX276" fmla="*/ 2322840 w 4603109"/>
                <a:gd name="connsiteY276" fmla="*/ 0 h 924402"/>
                <a:gd name="connsiteX277" fmla="*/ 2329528 w 4603109"/>
                <a:gd name="connsiteY277" fmla="*/ 0 h 924402"/>
                <a:gd name="connsiteX278" fmla="*/ 2330869 w 4603109"/>
                <a:gd name="connsiteY278" fmla="*/ 0 h 924402"/>
                <a:gd name="connsiteX279" fmla="*/ 2332328 w 4603109"/>
                <a:gd name="connsiteY279" fmla="*/ 0 h 924402"/>
                <a:gd name="connsiteX280" fmla="*/ 2332360 w 4603109"/>
                <a:gd name="connsiteY280" fmla="*/ 0 h 924402"/>
                <a:gd name="connsiteX281" fmla="*/ 2335803 w 4603109"/>
                <a:gd name="connsiteY281" fmla="*/ 0 h 924402"/>
                <a:gd name="connsiteX282" fmla="*/ 2343312 w 4603109"/>
                <a:gd name="connsiteY282" fmla="*/ 0 h 924402"/>
                <a:gd name="connsiteX283" fmla="*/ 2344804 w 4603109"/>
                <a:gd name="connsiteY283" fmla="*/ 0 h 924402"/>
                <a:gd name="connsiteX284" fmla="*/ 2346768 w 4603109"/>
                <a:gd name="connsiteY284" fmla="*/ 0 h 924402"/>
                <a:gd name="connsiteX285" fmla="*/ 2347827 w 4603109"/>
                <a:gd name="connsiteY285" fmla="*/ 0 h 924402"/>
                <a:gd name="connsiteX286" fmla="*/ 2352274 w 4603109"/>
                <a:gd name="connsiteY286" fmla="*/ 0 h 924402"/>
                <a:gd name="connsiteX287" fmla="*/ 2359443 w 4603109"/>
                <a:gd name="connsiteY287" fmla="*/ 0 h 924402"/>
                <a:gd name="connsiteX288" fmla="*/ 2359865 w 4603109"/>
                <a:gd name="connsiteY288" fmla="*/ 0 h 924402"/>
                <a:gd name="connsiteX289" fmla="*/ 2359989 w 4603109"/>
                <a:gd name="connsiteY289" fmla="*/ 0 h 924402"/>
                <a:gd name="connsiteX290" fmla="*/ 2360887 w 4603109"/>
                <a:gd name="connsiteY290" fmla="*/ 0 h 924402"/>
                <a:gd name="connsiteX291" fmla="*/ 2360934 w 4603109"/>
                <a:gd name="connsiteY291" fmla="*/ 0 h 924402"/>
                <a:gd name="connsiteX292" fmla="*/ 2371886 w 4603109"/>
                <a:gd name="connsiteY292" fmla="*/ 0 h 924402"/>
                <a:gd name="connsiteX293" fmla="*/ 2373377 w 4603109"/>
                <a:gd name="connsiteY293" fmla="*/ 0 h 924402"/>
                <a:gd name="connsiteX294" fmla="*/ 2377892 w 4603109"/>
                <a:gd name="connsiteY294" fmla="*/ 0 h 924402"/>
                <a:gd name="connsiteX295" fmla="*/ 2382339 w 4603109"/>
                <a:gd name="connsiteY295" fmla="*/ 0 h 924402"/>
                <a:gd name="connsiteX296" fmla="*/ 2390054 w 4603109"/>
                <a:gd name="connsiteY296" fmla="*/ 0 h 924402"/>
                <a:gd name="connsiteX297" fmla="*/ 2419821 w 4603109"/>
                <a:gd name="connsiteY297" fmla="*/ 0 h 924402"/>
                <a:gd name="connsiteX298" fmla="*/ 2427040 w 4603109"/>
                <a:gd name="connsiteY298" fmla="*/ 0 h 924402"/>
                <a:gd name="connsiteX299" fmla="*/ 2436490 w 4603109"/>
                <a:gd name="connsiteY299" fmla="*/ 0 h 924402"/>
                <a:gd name="connsiteX300" fmla="*/ 2444472 w 4603109"/>
                <a:gd name="connsiteY300" fmla="*/ 0 h 924402"/>
                <a:gd name="connsiteX301" fmla="*/ 2448678 w 4603109"/>
                <a:gd name="connsiteY301" fmla="*/ 0 h 924402"/>
                <a:gd name="connsiteX302" fmla="*/ 2450171 w 4603109"/>
                <a:gd name="connsiteY302" fmla="*/ 0 h 924402"/>
                <a:gd name="connsiteX303" fmla="*/ 2450609 w 4603109"/>
                <a:gd name="connsiteY303" fmla="*/ 0 h 924402"/>
                <a:gd name="connsiteX304" fmla="*/ 2463572 w 4603109"/>
                <a:gd name="connsiteY304" fmla="*/ 0 h 924402"/>
                <a:gd name="connsiteX305" fmla="*/ 2471081 w 4603109"/>
                <a:gd name="connsiteY305" fmla="*/ 0 h 924402"/>
                <a:gd name="connsiteX306" fmla="*/ 2472573 w 4603109"/>
                <a:gd name="connsiteY306" fmla="*/ 0 h 924402"/>
                <a:gd name="connsiteX307" fmla="*/ 2474537 w 4603109"/>
                <a:gd name="connsiteY307" fmla="*/ 0 h 924402"/>
                <a:gd name="connsiteX308" fmla="*/ 2475596 w 4603109"/>
                <a:gd name="connsiteY308" fmla="*/ 0 h 924402"/>
                <a:gd name="connsiteX309" fmla="*/ 2477252 w 4603109"/>
                <a:gd name="connsiteY309" fmla="*/ 0 h 924402"/>
                <a:gd name="connsiteX310" fmla="*/ 2478712 w 4603109"/>
                <a:gd name="connsiteY310" fmla="*/ 0 h 924402"/>
                <a:gd name="connsiteX311" fmla="*/ 2478743 w 4603109"/>
                <a:gd name="connsiteY311" fmla="*/ 0 h 924402"/>
                <a:gd name="connsiteX312" fmla="*/ 2480043 w 4603109"/>
                <a:gd name="connsiteY312" fmla="*/ 0 h 924402"/>
                <a:gd name="connsiteX313" fmla="*/ 2499655 w 4603109"/>
                <a:gd name="connsiteY313" fmla="*/ 0 h 924402"/>
                <a:gd name="connsiteX314" fmla="*/ 2501146 w 4603109"/>
                <a:gd name="connsiteY314" fmla="*/ 0 h 924402"/>
                <a:gd name="connsiteX315" fmla="*/ 2505661 w 4603109"/>
                <a:gd name="connsiteY315" fmla="*/ 0 h 924402"/>
                <a:gd name="connsiteX316" fmla="*/ 2508776 w 4603109"/>
                <a:gd name="connsiteY316" fmla="*/ 0 h 924402"/>
                <a:gd name="connsiteX317" fmla="*/ 2510108 w 4603109"/>
                <a:gd name="connsiteY317" fmla="*/ 0 h 924402"/>
                <a:gd name="connsiteX318" fmla="*/ 2524178 w 4603109"/>
                <a:gd name="connsiteY318" fmla="*/ 0 h 924402"/>
                <a:gd name="connsiteX319" fmla="*/ 2525248 w 4603109"/>
                <a:gd name="connsiteY319" fmla="*/ 0 h 924402"/>
                <a:gd name="connsiteX320" fmla="*/ 2525669 w 4603109"/>
                <a:gd name="connsiteY320" fmla="*/ 0 h 924402"/>
                <a:gd name="connsiteX321" fmla="*/ 2552329 w 4603109"/>
                <a:gd name="connsiteY321" fmla="*/ 0 h 924402"/>
                <a:gd name="connsiteX322" fmla="*/ 2552751 w 4603109"/>
                <a:gd name="connsiteY322" fmla="*/ 0 h 924402"/>
                <a:gd name="connsiteX323" fmla="*/ 2554242 w 4603109"/>
                <a:gd name="connsiteY323" fmla="*/ 0 h 924402"/>
                <a:gd name="connsiteX324" fmla="*/ 2574787 w 4603109"/>
                <a:gd name="connsiteY324" fmla="*/ 0 h 924402"/>
                <a:gd name="connsiteX325" fmla="*/ 2576279 w 4603109"/>
                <a:gd name="connsiteY325" fmla="*/ 0 h 924402"/>
                <a:gd name="connsiteX326" fmla="*/ 2576447 w 4603109"/>
                <a:gd name="connsiteY326" fmla="*/ 0 h 924402"/>
                <a:gd name="connsiteX327" fmla="*/ 2577940 w 4603109"/>
                <a:gd name="connsiteY327" fmla="*/ 0 h 924402"/>
                <a:gd name="connsiteX328" fmla="*/ 2603360 w 4603109"/>
                <a:gd name="connsiteY328" fmla="*/ 0 h 924402"/>
                <a:gd name="connsiteX329" fmla="*/ 2604852 w 4603109"/>
                <a:gd name="connsiteY329" fmla="*/ 0 h 924402"/>
                <a:gd name="connsiteX330" fmla="*/ 2605021 w 4603109"/>
                <a:gd name="connsiteY330" fmla="*/ 0 h 924402"/>
                <a:gd name="connsiteX331" fmla="*/ 2605484 w 4603109"/>
                <a:gd name="connsiteY331" fmla="*/ 0 h 924402"/>
                <a:gd name="connsiteX332" fmla="*/ 2606481 w 4603109"/>
                <a:gd name="connsiteY332" fmla="*/ 0 h 924402"/>
                <a:gd name="connsiteX333" fmla="*/ 2606512 w 4603109"/>
                <a:gd name="connsiteY333" fmla="*/ 0 h 924402"/>
                <a:gd name="connsiteX334" fmla="*/ 2606976 w 4603109"/>
                <a:gd name="connsiteY334" fmla="*/ 0 h 924402"/>
                <a:gd name="connsiteX335" fmla="*/ 2618923 w 4603109"/>
                <a:gd name="connsiteY335" fmla="*/ 0 h 924402"/>
                <a:gd name="connsiteX336" fmla="*/ 2621248 w 4603109"/>
                <a:gd name="connsiteY336" fmla="*/ 0 h 924402"/>
                <a:gd name="connsiteX337" fmla="*/ 2622740 w 4603109"/>
                <a:gd name="connsiteY337" fmla="*/ 0 h 924402"/>
                <a:gd name="connsiteX338" fmla="*/ 2627885 w 4603109"/>
                <a:gd name="connsiteY338" fmla="*/ 0 h 924402"/>
                <a:gd name="connsiteX339" fmla="*/ 2629377 w 4603109"/>
                <a:gd name="connsiteY339" fmla="*/ 0 h 924402"/>
                <a:gd name="connsiteX340" fmla="*/ 2634058 w 4603109"/>
                <a:gd name="connsiteY340" fmla="*/ 0 h 924402"/>
                <a:gd name="connsiteX341" fmla="*/ 2635549 w 4603109"/>
                <a:gd name="connsiteY341" fmla="*/ 0 h 924402"/>
                <a:gd name="connsiteX342" fmla="*/ 2636545 w 4603109"/>
                <a:gd name="connsiteY342" fmla="*/ 0 h 924402"/>
                <a:gd name="connsiteX343" fmla="*/ 2648987 w 4603109"/>
                <a:gd name="connsiteY343" fmla="*/ 0 h 924402"/>
                <a:gd name="connsiteX344" fmla="*/ 2649821 w 4603109"/>
                <a:gd name="connsiteY344" fmla="*/ 0 h 924402"/>
                <a:gd name="connsiteX345" fmla="*/ 2651313 w 4603109"/>
                <a:gd name="connsiteY345" fmla="*/ 0 h 924402"/>
                <a:gd name="connsiteX346" fmla="*/ 2651947 w 4603109"/>
                <a:gd name="connsiteY346" fmla="*/ 0 h 924402"/>
                <a:gd name="connsiteX347" fmla="*/ 2653017 w 4603109"/>
                <a:gd name="connsiteY347" fmla="*/ 0 h 924402"/>
                <a:gd name="connsiteX348" fmla="*/ 2653438 w 4603109"/>
                <a:gd name="connsiteY348" fmla="*/ 0 h 924402"/>
                <a:gd name="connsiteX349" fmla="*/ 2656459 w 4603109"/>
                <a:gd name="connsiteY349" fmla="*/ 0 h 924402"/>
                <a:gd name="connsiteX350" fmla="*/ 2657950 w 4603109"/>
                <a:gd name="connsiteY350" fmla="*/ 0 h 924402"/>
                <a:gd name="connsiteX351" fmla="*/ 2665460 w 4603109"/>
                <a:gd name="connsiteY351" fmla="*/ 0 h 924402"/>
                <a:gd name="connsiteX352" fmla="*/ 2680098 w 4603109"/>
                <a:gd name="connsiteY352" fmla="*/ 0 h 924402"/>
                <a:gd name="connsiteX353" fmla="*/ 2680520 w 4603109"/>
                <a:gd name="connsiteY353" fmla="*/ 0 h 924402"/>
                <a:gd name="connsiteX354" fmla="*/ 2682011 w 4603109"/>
                <a:gd name="connsiteY354" fmla="*/ 0 h 924402"/>
                <a:gd name="connsiteX355" fmla="*/ 2692542 w 4603109"/>
                <a:gd name="connsiteY355" fmla="*/ 0 h 924402"/>
                <a:gd name="connsiteX356" fmla="*/ 2702556 w 4603109"/>
                <a:gd name="connsiteY356" fmla="*/ 0 h 924402"/>
                <a:gd name="connsiteX357" fmla="*/ 2704048 w 4603109"/>
                <a:gd name="connsiteY357" fmla="*/ 0 h 924402"/>
                <a:gd name="connsiteX358" fmla="*/ 2724289 w 4603109"/>
                <a:gd name="connsiteY358" fmla="*/ 0 h 924402"/>
                <a:gd name="connsiteX359" fmla="*/ 2731129 w 4603109"/>
                <a:gd name="connsiteY359" fmla="*/ 0 h 924402"/>
                <a:gd name="connsiteX360" fmla="*/ 2732621 w 4603109"/>
                <a:gd name="connsiteY360" fmla="*/ 0 h 924402"/>
                <a:gd name="connsiteX361" fmla="*/ 2733253 w 4603109"/>
                <a:gd name="connsiteY361" fmla="*/ 0 h 924402"/>
                <a:gd name="connsiteX362" fmla="*/ 2734745 w 4603109"/>
                <a:gd name="connsiteY362" fmla="*/ 0 h 924402"/>
                <a:gd name="connsiteX363" fmla="*/ 2746692 w 4603109"/>
                <a:gd name="connsiteY363" fmla="*/ 0 h 924402"/>
                <a:gd name="connsiteX364" fmla="*/ 2749017 w 4603109"/>
                <a:gd name="connsiteY364" fmla="*/ 0 h 924402"/>
                <a:gd name="connsiteX365" fmla="*/ 2750509 w 4603109"/>
                <a:gd name="connsiteY365" fmla="*/ 0 h 924402"/>
                <a:gd name="connsiteX366" fmla="*/ 2754354 w 4603109"/>
                <a:gd name="connsiteY366" fmla="*/ 0 h 924402"/>
                <a:gd name="connsiteX367" fmla="*/ 2755654 w 4603109"/>
                <a:gd name="connsiteY367" fmla="*/ 0 h 924402"/>
                <a:gd name="connsiteX368" fmla="*/ 2757146 w 4603109"/>
                <a:gd name="connsiteY368" fmla="*/ 0 h 924402"/>
                <a:gd name="connsiteX369" fmla="*/ 2761827 w 4603109"/>
                <a:gd name="connsiteY369" fmla="*/ 0 h 924402"/>
                <a:gd name="connsiteX370" fmla="*/ 2763318 w 4603109"/>
                <a:gd name="connsiteY370" fmla="*/ 0 h 924402"/>
                <a:gd name="connsiteX371" fmla="*/ 2776756 w 4603109"/>
                <a:gd name="connsiteY371" fmla="*/ 0 h 924402"/>
                <a:gd name="connsiteX372" fmla="*/ 2777590 w 4603109"/>
                <a:gd name="connsiteY372" fmla="*/ 0 h 924402"/>
                <a:gd name="connsiteX373" fmla="*/ 2779082 w 4603109"/>
                <a:gd name="connsiteY373" fmla="*/ 0 h 924402"/>
                <a:gd name="connsiteX374" fmla="*/ 2783442 w 4603109"/>
                <a:gd name="connsiteY374" fmla="*/ 0 h 924402"/>
                <a:gd name="connsiteX375" fmla="*/ 2784228 w 4603109"/>
                <a:gd name="connsiteY375" fmla="*/ 0 h 924402"/>
                <a:gd name="connsiteX376" fmla="*/ 2785719 w 4603109"/>
                <a:gd name="connsiteY376" fmla="*/ 0 h 924402"/>
                <a:gd name="connsiteX377" fmla="*/ 2786473 w 4603109"/>
                <a:gd name="connsiteY377" fmla="*/ 0 h 924402"/>
                <a:gd name="connsiteX378" fmla="*/ 2793229 w 4603109"/>
                <a:gd name="connsiteY378" fmla="*/ 0 h 924402"/>
                <a:gd name="connsiteX379" fmla="*/ 2799367 w 4603109"/>
                <a:gd name="connsiteY379" fmla="*/ 0 h 924402"/>
                <a:gd name="connsiteX380" fmla="*/ 2813506 w 4603109"/>
                <a:gd name="connsiteY380" fmla="*/ 0 h 924402"/>
                <a:gd name="connsiteX381" fmla="*/ 2820311 w 4603109"/>
                <a:gd name="connsiteY381" fmla="*/ 0 h 924402"/>
                <a:gd name="connsiteX382" fmla="*/ 2827893 w 4603109"/>
                <a:gd name="connsiteY382" fmla="*/ 0 h 924402"/>
                <a:gd name="connsiteX383" fmla="*/ 2827940 w 4603109"/>
                <a:gd name="connsiteY383" fmla="*/ 0 h 924402"/>
                <a:gd name="connsiteX384" fmla="*/ 2829431 w 4603109"/>
                <a:gd name="connsiteY384" fmla="*/ 0 h 924402"/>
                <a:gd name="connsiteX385" fmla="*/ 2829978 w 4603109"/>
                <a:gd name="connsiteY385" fmla="*/ 0 h 924402"/>
                <a:gd name="connsiteX386" fmla="*/ 2852058 w 4603109"/>
                <a:gd name="connsiteY386" fmla="*/ 0 h 924402"/>
                <a:gd name="connsiteX387" fmla="*/ 2857060 w 4603109"/>
                <a:gd name="connsiteY387" fmla="*/ 0 h 924402"/>
                <a:gd name="connsiteX388" fmla="*/ 2857958 w 4603109"/>
                <a:gd name="connsiteY388" fmla="*/ 0 h 924402"/>
                <a:gd name="connsiteX389" fmla="*/ 2871601 w 4603109"/>
                <a:gd name="connsiteY389" fmla="*/ 0 h 924402"/>
                <a:gd name="connsiteX390" fmla="*/ 2882123 w 4603109"/>
                <a:gd name="connsiteY390" fmla="*/ 0 h 924402"/>
                <a:gd name="connsiteX391" fmla="*/ 2894046 w 4603109"/>
                <a:gd name="connsiteY391" fmla="*/ 0 h 924402"/>
                <a:gd name="connsiteX392" fmla="*/ 2903496 w 4603109"/>
                <a:gd name="connsiteY392" fmla="*/ 0 h 924402"/>
                <a:gd name="connsiteX393" fmla="*/ 2911211 w 4603109"/>
                <a:gd name="connsiteY393" fmla="*/ 0 h 924402"/>
                <a:gd name="connsiteX394" fmla="*/ 2914242 w 4603109"/>
                <a:gd name="connsiteY394" fmla="*/ 0 h 924402"/>
                <a:gd name="connsiteX395" fmla="*/ 2914461 w 4603109"/>
                <a:gd name="connsiteY395" fmla="*/ 0 h 924402"/>
                <a:gd name="connsiteX396" fmla="*/ 2924111 w 4603109"/>
                <a:gd name="connsiteY396" fmla="*/ 0 h 924402"/>
                <a:gd name="connsiteX397" fmla="*/ 2927136 w 4603109"/>
                <a:gd name="connsiteY397" fmla="*/ 0 h 924402"/>
                <a:gd name="connsiteX398" fmla="*/ 2933561 w 4603109"/>
                <a:gd name="connsiteY398" fmla="*/ 0 h 924402"/>
                <a:gd name="connsiteX399" fmla="*/ 2939580 w 4603109"/>
                <a:gd name="connsiteY399" fmla="*/ 0 h 924402"/>
                <a:gd name="connsiteX400" fmla="*/ 2941275 w 4603109"/>
                <a:gd name="connsiteY400" fmla="*/ 0 h 924402"/>
                <a:gd name="connsiteX401" fmla="*/ 2941543 w 4603109"/>
                <a:gd name="connsiteY401" fmla="*/ 0 h 924402"/>
                <a:gd name="connsiteX402" fmla="*/ 2945586 w 4603109"/>
                <a:gd name="connsiteY402" fmla="*/ 0 h 924402"/>
                <a:gd name="connsiteX403" fmla="*/ 2950032 w 4603109"/>
                <a:gd name="connsiteY403" fmla="*/ 0 h 924402"/>
                <a:gd name="connsiteX404" fmla="*/ 2955662 w 4603109"/>
                <a:gd name="connsiteY404" fmla="*/ 0 h 924402"/>
                <a:gd name="connsiteX405" fmla="*/ 2955709 w 4603109"/>
                <a:gd name="connsiteY405" fmla="*/ 0 h 924402"/>
                <a:gd name="connsiteX406" fmla="*/ 2957200 w 4603109"/>
                <a:gd name="connsiteY406" fmla="*/ 0 h 924402"/>
                <a:gd name="connsiteX407" fmla="*/ 2957747 w 4603109"/>
                <a:gd name="connsiteY407" fmla="*/ 0 h 924402"/>
                <a:gd name="connsiteX408" fmla="*/ 2968152 w 4603109"/>
                <a:gd name="connsiteY408" fmla="*/ 0 h 924402"/>
                <a:gd name="connsiteX409" fmla="*/ 2969644 w 4603109"/>
                <a:gd name="connsiteY409" fmla="*/ 0 h 924402"/>
                <a:gd name="connsiteX410" fmla="*/ 2972667 w 4603109"/>
                <a:gd name="connsiteY410" fmla="*/ 0 h 924402"/>
                <a:gd name="connsiteX411" fmla="*/ 2977114 w 4603109"/>
                <a:gd name="connsiteY411" fmla="*/ 0 h 924402"/>
                <a:gd name="connsiteX412" fmla="*/ 2984829 w 4603109"/>
                <a:gd name="connsiteY412" fmla="*/ 0 h 924402"/>
                <a:gd name="connsiteX413" fmla="*/ 2985727 w 4603109"/>
                <a:gd name="connsiteY413" fmla="*/ 0 h 924402"/>
                <a:gd name="connsiteX414" fmla="*/ 2999370 w 4603109"/>
                <a:gd name="connsiteY414" fmla="*/ 0 h 924402"/>
                <a:gd name="connsiteX415" fmla="*/ 3021815 w 4603109"/>
                <a:gd name="connsiteY415" fmla="*/ 0 h 924402"/>
                <a:gd name="connsiteX416" fmla="*/ 3031265 w 4603109"/>
                <a:gd name="connsiteY416" fmla="*/ 0 h 924402"/>
                <a:gd name="connsiteX417" fmla="*/ 3042230 w 4603109"/>
                <a:gd name="connsiteY417" fmla="*/ 0 h 924402"/>
                <a:gd name="connsiteX418" fmla="*/ 3044946 w 4603109"/>
                <a:gd name="connsiteY418" fmla="*/ 0 h 924402"/>
                <a:gd name="connsiteX419" fmla="*/ 3051880 w 4603109"/>
                <a:gd name="connsiteY419" fmla="*/ 0 h 924402"/>
                <a:gd name="connsiteX420" fmla="*/ 3061330 w 4603109"/>
                <a:gd name="connsiteY420" fmla="*/ 0 h 924402"/>
                <a:gd name="connsiteX421" fmla="*/ 3067349 w 4603109"/>
                <a:gd name="connsiteY421" fmla="*/ 0 h 924402"/>
                <a:gd name="connsiteX422" fmla="*/ 3069312 w 4603109"/>
                <a:gd name="connsiteY422" fmla="*/ 0 h 924402"/>
                <a:gd name="connsiteX423" fmla="*/ 3073355 w 4603109"/>
                <a:gd name="connsiteY423" fmla="*/ 0 h 924402"/>
                <a:gd name="connsiteX424" fmla="*/ 3073518 w 4603109"/>
                <a:gd name="connsiteY424" fmla="*/ 0 h 924402"/>
                <a:gd name="connsiteX425" fmla="*/ 3075011 w 4603109"/>
                <a:gd name="connsiteY425" fmla="*/ 0 h 924402"/>
                <a:gd name="connsiteX426" fmla="*/ 3077801 w 4603109"/>
                <a:gd name="connsiteY426" fmla="*/ 0 h 924402"/>
                <a:gd name="connsiteX427" fmla="*/ 3095921 w 4603109"/>
                <a:gd name="connsiteY427" fmla="*/ 0 h 924402"/>
                <a:gd name="connsiteX428" fmla="*/ 3097413 w 4603109"/>
                <a:gd name="connsiteY428" fmla="*/ 0 h 924402"/>
                <a:gd name="connsiteX429" fmla="*/ 3100436 w 4603109"/>
                <a:gd name="connsiteY429" fmla="*/ 0 h 924402"/>
                <a:gd name="connsiteX430" fmla="*/ 3103552 w 4603109"/>
                <a:gd name="connsiteY430" fmla="*/ 0 h 924402"/>
                <a:gd name="connsiteX431" fmla="*/ 3104883 w 4603109"/>
                <a:gd name="connsiteY431" fmla="*/ 0 h 924402"/>
                <a:gd name="connsiteX432" fmla="*/ 3120023 w 4603109"/>
                <a:gd name="connsiteY432" fmla="*/ 0 h 924402"/>
                <a:gd name="connsiteX433" fmla="*/ 3120445 w 4603109"/>
                <a:gd name="connsiteY433" fmla="*/ 0 h 924402"/>
                <a:gd name="connsiteX434" fmla="*/ 3149018 w 4603109"/>
                <a:gd name="connsiteY434" fmla="*/ 0 h 924402"/>
                <a:gd name="connsiteX435" fmla="*/ 3150088 w 4603109"/>
                <a:gd name="connsiteY435" fmla="*/ 0 h 924402"/>
                <a:gd name="connsiteX436" fmla="*/ 3150509 w 4603109"/>
                <a:gd name="connsiteY436" fmla="*/ 0 h 924402"/>
                <a:gd name="connsiteX437" fmla="*/ 3171054 w 4603109"/>
                <a:gd name="connsiteY437" fmla="*/ 0 h 924402"/>
                <a:gd name="connsiteX438" fmla="*/ 3172715 w 4603109"/>
                <a:gd name="connsiteY438" fmla="*/ 0 h 924402"/>
                <a:gd name="connsiteX439" fmla="*/ 3199627 w 4603109"/>
                <a:gd name="connsiteY439" fmla="*/ 0 h 924402"/>
                <a:gd name="connsiteX440" fmla="*/ 3201119 w 4603109"/>
                <a:gd name="connsiteY440" fmla="*/ 0 h 924402"/>
                <a:gd name="connsiteX441" fmla="*/ 3201287 w 4603109"/>
                <a:gd name="connsiteY441" fmla="*/ 0 h 924402"/>
                <a:gd name="connsiteX442" fmla="*/ 3201751 w 4603109"/>
                <a:gd name="connsiteY442" fmla="*/ 0 h 924402"/>
                <a:gd name="connsiteX443" fmla="*/ 3202780 w 4603109"/>
                <a:gd name="connsiteY443" fmla="*/ 0 h 924402"/>
                <a:gd name="connsiteX444" fmla="*/ 3217515 w 4603109"/>
                <a:gd name="connsiteY444" fmla="*/ 0 h 924402"/>
                <a:gd name="connsiteX445" fmla="*/ 3224152 w 4603109"/>
                <a:gd name="connsiteY445" fmla="*/ 0 h 924402"/>
                <a:gd name="connsiteX446" fmla="*/ 3230324 w 4603109"/>
                <a:gd name="connsiteY446" fmla="*/ 0 h 924402"/>
                <a:gd name="connsiteX447" fmla="*/ 3231321 w 4603109"/>
                <a:gd name="connsiteY447" fmla="*/ 0 h 924402"/>
                <a:gd name="connsiteX448" fmla="*/ 3231816 w 4603109"/>
                <a:gd name="connsiteY448" fmla="*/ 0 h 924402"/>
                <a:gd name="connsiteX449" fmla="*/ 3243763 w 4603109"/>
                <a:gd name="connsiteY449" fmla="*/ 0 h 924402"/>
                <a:gd name="connsiteX450" fmla="*/ 3246088 w 4603109"/>
                <a:gd name="connsiteY450" fmla="*/ 0 h 924402"/>
                <a:gd name="connsiteX451" fmla="*/ 3247580 w 4603109"/>
                <a:gd name="connsiteY451" fmla="*/ 0 h 924402"/>
                <a:gd name="connsiteX452" fmla="*/ 3247792 w 4603109"/>
                <a:gd name="connsiteY452" fmla="*/ 0 h 924402"/>
                <a:gd name="connsiteX453" fmla="*/ 3248214 w 4603109"/>
                <a:gd name="connsiteY453" fmla="*/ 0 h 924402"/>
                <a:gd name="connsiteX454" fmla="*/ 3252725 w 4603109"/>
                <a:gd name="connsiteY454" fmla="*/ 0 h 924402"/>
                <a:gd name="connsiteX455" fmla="*/ 3254217 w 4603109"/>
                <a:gd name="connsiteY455" fmla="*/ 0 h 924402"/>
                <a:gd name="connsiteX456" fmla="*/ 3260235 w 4603109"/>
                <a:gd name="connsiteY456" fmla="*/ 0 h 924402"/>
                <a:gd name="connsiteX457" fmla="*/ 3276787 w 4603109"/>
                <a:gd name="connsiteY457" fmla="*/ 0 h 924402"/>
                <a:gd name="connsiteX458" fmla="*/ 3277857 w 4603109"/>
                <a:gd name="connsiteY458" fmla="*/ 0 h 924402"/>
                <a:gd name="connsiteX459" fmla="*/ 3278278 w 4603109"/>
                <a:gd name="connsiteY459" fmla="*/ 0 h 924402"/>
                <a:gd name="connsiteX460" fmla="*/ 3290300 w 4603109"/>
                <a:gd name="connsiteY460" fmla="*/ 0 h 924402"/>
                <a:gd name="connsiteX461" fmla="*/ 3298823 w 4603109"/>
                <a:gd name="connsiteY461" fmla="*/ 0 h 924402"/>
                <a:gd name="connsiteX462" fmla="*/ 3327396 w 4603109"/>
                <a:gd name="connsiteY462" fmla="*/ 0 h 924402"/>
                <a:gd name="connsiteX463" fmla="*/ 3328888 w 4603109"/>
                <a:gd name="connsiteY463" fmla="*/ 0 h 924402"/>
                <a:gd name="connsiteX464" fmla="*/ 3329520 w 4603109"/>
                <a:gd name="connsiteY464" fmla="*/ 0 h 924402"/>
                <a:gd name="connsiteX465" fmla="*/ 3345284 w 4603109"/>
                <a:gd name="connsiteY465" fmla="*/ 0 h 924402"/>
                <a:gd name="connsiteX466" fmla="*/ 3349129 w 4603109"/>
                <a:gd name="connsiteY466" fmla="*/ 0 h 924402"/>
                <a:gd name="connsiteX467" fmla="*/ 3351921 w 4603109"/>
                <a:gd name="connsiteY467" fmla="*/ 0 h 924402"/>
                <a:gd name="connsiteX468" fmla="*/ 3358093 w 4603109"/>
                <a:gd name="connsiteY468" fmla="*/ 0 h 924402"/>
                <a:gd name="connsiteX469" fmla="*/ 3359585 w 4603109"/>
                <a:gd name="connsiteY469" fmla="*/ 0 h 924402"/>
                <a:gd name="connsiteX470" fmla="*/ 3371532 w 4603109"/>
                <a:gd name="connsiteY470" fmla="*/ 0 h 924402"/>
                <a:gd name="connsiteX471" fmla="*/ 3373857 w 4603109"/>
                <a:gd name="connsiteY471" fmla="*/ 0 h 924402"/>
                <a:gd name="connsiteX472" fmla="*/ 3375349 w 4603109"/>
                <a:gd name="connsiteY472" fmla="*/ 0 h 924402"/>
                <a:gd name="connsiteX473" fmla="*/ 3380494 w 4603109"/>
                <a:gd name="connsiteY473" fmla="*/ 0 h 924402"/>
                <a:gd name="connsiteX474" fmla="*/ 3381986 w 4603109"/>
                <a:gd name="connsiteY474" fmla="*/ 0 h 924402"/>
                <a:gd name="connsiteX475" fmla="*/ 3388004 w 4603109"/>
                <a:gd name="connsiteY475" fmla="*/ 0 h 924402"/>
                <a:gd name="connsiteX476" fmla="*/ 3408282 w 4603109"/>
                <a:gd name="connsiteY476" fmla="*/ 0 h 924402"/>
                <a:gd name="connsiteX477" fmla="*/ 3418069 w 4603109"/>
                <a:gd name="connsiteY477" fmla="*/ 0 h 924402"/>
                <a:gd name="connsiteX478" fmla="*/ 3424207 w 4603109"/>
                <a:gd name="connsiteY478" fmla="*/ 0 h 924402"/>
                <a:gd name="connsiteX479" fmla="*/ 3424753 w 4603109"/>
                <a:gd name="connsiteY479" fmla="*/ 0 h 924402"/>
                <a:gd name="connsiteX480" fmla="*/ 3452733 w 4603109"/>
                <a:gd name="connsiteY480" fmla="*/ 0 h 924402"/>
                <a:gd name="connsiteX481" fmla="*/ 3454818 w 4603109"/>
                <a:gd name="connsiteY481" fmla="*/ 0 h 924402"/>
                <a:gd name="connsiteX482" fmla="*/ 3476898 w 4603109"/>
                <a:gd name="connsiteY482" fmla="*/ 0 h 924402"/>
                <a:gd name="connsiteX483" fmla="*/ 3496441 w 4603109"/>
                <a:gd name="connsiteY483" fmla="*/ 0 h 924402"/>
                <a:gd name="connsiteX484" fmla="*/ 3509236 w 4603109"/>
                <a:gd name="connsiteY484" fmla="*/ 0 h 924402"/>
                <a:gd name="connsiteX485" fmla="*/ 3518886 w 4603109"/>
                <a:gd name="connsiteY485" fmla="*/ 0 h 924402"/>
                <a:gd name="connsiteX486" fmla="*/ 3528336 w 4603109"/>
                <a:gd name="connsiteY486" fmla="*/ 0 h 924402"/>
                <a:gd name="connsiteX487" fmla="*/ 3536051 w 4603109"/>
                <a:gd name="connsiteY487" fmla="*/ 0 h 924402"/>
                <a:gd name="connsiteX488" fmla="*/ 3539301 w 4603109"/>
                <a:gd name="connsiteY488" fmla="*/ 0 h 924402"/>
                <a:gd name="connsiteX489" fmla="*/ 3540361 w 4603109"/>
                <a:gd name="connsiteY489" fmla="*/ 0 h 924402"/>
                <a:gd name="connsiteX490" fmla="*/ 3544807 w 4603109"/>
                <a:gd name="connsiteY490" fmla="*/ 0 h 924402"/>
                <a:gd name="connsiteX491" fmla="*/ 3551976 w 4603109"/>
                <a:gd name="connsiteY491" fmla="*/ 0 h 924402"/>
                <a:gd name="connsiteX492" fmla="*/ 3552522 w 4603109"/>
                <a:gd name="connsiteY492" fmla="*/ 0 h 924402"/>
                <a:gd name="connsiteX493" fmla="*/ 3564420 w 4603109"/>
                <a:gd name="connsiteY493" fmla="*/ 0 h 924402"/>
                <a:gd name="connsiteX494" fmla="*/ 3570426 w 4603109"/>
                <a:gd name="connsiteY494" fmla="*/ 0 h 924402"/>
                <a:gd name="connsiteX495" fmla="*/ 3574872 w 4603109"/>
                <a:gd name="connsiteY495" fmla="*/ 0 h 924402"/>
                <a:gd name="connsiteX496" fmla="*/ 3580502 w 4603109"/>
                <a:gd name="connsiteY496" fmla="*/ 0 h 924402"/>
                <a:gd name="connsiteX497" fmla="*/ 3582587 w 4603109"/>
                <a:gd name="connsiteY497" fmla="*/ 0 h 924402"/>
                <a:gd name="connsiteX498" fmla="*/ 3624210 w 4603109"/>
                <a:gd name="connsiteY498" fmla="*/ 0 h 924402"/>
                <a:gd name="connsiteX499" fmla="*/ 3637005 w 4603109"/>
                <a:gd name="connsiteY499" fmla="*/ 0 h 924402"/>
                <a:gd name="connsiteX500" fmla="*/ 3646655 w 4603109"/>
                <a:gd name="connsiteY500" fmla="*/ 0 h 924402"/>
                <a:gd name="connsiteX501" fmla="*/ 3656105 w 4603109"/>
                <a:gd name="connsiteY501" fmla="*/ 0 h 924402"/>
                <a:gd name="connsiteX502" fmla="*/ 3667070 w 4603109"/>
                <a:gd name="connsiteY502" fmla="*/ 0 h 924402"/>
                <a:gd name="connsiteX503" fmla="*/ 3668130 w 4603109"/>
                <a:gd name="connsiteY503" fmla="*/ 0 h 924402"/>
                <a:gd name="connsiteX504" fmla="*/ 3669786 w 4603109"/>
                <a:gd name="connsiteY504" fmla="*/ 0 h 924402"/>
                <a:gd name="connsiteX505" fmla="*/ 3672576 w 4603109"/>
                <a:gd name="connsiteY505" fmla="*/ 0 h 924402"/>
                <a:gd name="connsiteX506" fmla="*/ 3692189 w 4603109"/>
                <a:gd name="connsiteY506" fmla="*/ 0 h 924402"/>
                <a:gd name="connsiteX507" fmla="*/ 3698195 w 4603109"/>
                <a:gd name="connsiteY507" fmla="*/ 0 h 924402"/>
                <a:gd name="connsiteX508" fmla="*/ 3702641 w 4603109"/>
                <a:gd name="connsiteY508" fmla="*/ 0 h 924402"/>
                <a:gd name="connsiteX509" fmla="*/ 3744863 w 4603109"/>
                <a:gd name="connsiteY509" fmla="*/ 0 h 924402"/>
                <a:gd name="connsiteX510" fmla="*/ 3745285 w 4603109"/>
                <a:gd name="connsiteY510" fmla="*/ 0 h 924402"/>
                <a:gd name="connsiteX511" fmla="*/ 3795894 w 4603109"/>
                <a:gd name="connsiteY511" fmla="*/ 0 h 924402"/>
                <a:gd name="connsiteX512" fmla="*/ 3797555 w 4603109"/>
                <a:gd name="connsiteY512" fmla="*/ 0 h 924402"/>
                <a:gd name="connsiteX513" fmla="*/ 3826591 w 4603109"/>
                <a:gd name="connsiteY513" fmla="*/ 0 h 924402"/>
                <a:gd name="connsiteX514" fmla="*/ 3842355 w 4603109"/>
                <a:gd name="connsiteY514" fmla="*/ 0 h 924402"/>
                <a:gd name="connsiteX515" fmla="*/ 3848992 w 4603109"/>
                <a:gd name="connsiteY515" fmla="*/ 0 h 924402"/>
                <a:gd name="connsiteX516" fmla="*/ 3872632 w 4603109"/>
                <a:gd name="connsiteY516" fmla="*/ 0 h 924402"/>
                <a:gd name="connsiteX517" fmla="*/ 3873054 w 4603109"/>
                <a:gd name="connsiteY517" fmla="*/ 0 h 924402"/>
                <a:gd name="connsiteX518" fmla="*/ 3885075 w 4603109"/>
                <a:gd name="connsiteY518" fmla="*/ 0 h 924402"/>
                <a:gd name="connsiteX519" fmla="*/ 3923663 w 4603109"/>
                <a:gd name="connsiteY519" fmla="*/ 0 h 924402"/>
                <a:gd name="connsiteX520" fmla="*/ 3954360 w 4603109"/>
                <a:gd name="connsiteY520" fmla="*/ 0 h 924402"/>
                <a:gd name="connsiteX521" fmla="*/ 3970124 w 4603109"/>
                <a:gd name="connsiteY521" fmla="*/ 0 h 924402"/>
                <a:gd name="connsiteX522" fmla="*/ 3976761 w 4603109"/>
                <a:gd name="connsiteY522" fmla="*/ 0 h 924402"/>
                <a:gd name="connsiteX523" fmla="*/ 4012844 w 4603109"/>
                <a:gd name="connsiteY523" fmla="*/ 0 h 924402"/>
                <a:gd name="connsiteX524" fmla="*/ 4049593 w 4603109"/>
                <a:gd name="connsiteY524" fmla="*/ 0 h 924402"/>
                <a:gd name="connsiteX525" fmla="*/ 4169647 w 4603109"/>
                <a:gd name="connsiteY525" fmla="*/ 0 h 924402"/>
                <a:gd name="connsiteX526" fmla="*/ 4177362 w 4603109"/>
                <a:gd name="connsiteY526" fmla="*/ 0 h 924402"/>
                <a:gd name="connsiteX527" fmla="*/ 4297416 w 4603109"/>
                <a:gd name="connsiteY527" fmla="*/ 0 h 924402"/>
                <a:gd name="connsiteX528" fmla="*/ 4379339 w 4603109"/>
                <a:gd name="connsiteY528" fmla="*/ 47054 h 924402"/>
                <a:gd name="connsiteX529" fmla="*/ 4591731 w 4603109"/>
                <a:gd name="connsiteY529" fmla="*/ 415146 h 924402"/>
                <a:gd name="connsiteX530" fmla="*/ 4591731 w 4603109"/>
                <a:gd name="connsiteY530" fmla="*/ 509257 h 924402"/>
                <a:gd name="connsiteX531" fmla="*/ 4379339 w 4603109"/>
                <a:gd name="connsiteY531" fmla="*/ 877348 h 924402"/>
                <a:gd name="connsiteX532" fmla="*/ 4297416 w 4603109"/>
                <a:gd name="connsiteY532" fmla="*/ 924402 h 924402"/>
                <a:gd name="connsiteX533" fmla="*/ 4169647 w 4603109"/>
                <a:gd name="connsiteY533" fmla="*/ 924402 h 924402"/>
                <a:gd name="connsiteX534" fmla="*/ 3976761 w 4603109"/>
                <a:gd name="connsiteY534" fmla="*/ 924402 h 924402"/>
                <a:gd name="connsiteX535" fmla="*/ 3872632 w 4603109"/>
                <a:gd name="connsiteY535" fmla="*/ 924402 h 924402"/>
                <a:gd name="connsiteX536" fmla="*/ 3848992 w 4603109"/>
                <a:gd name="connsiteY536" fmla="*/ 924402 h 924402"/>
                <a:gd name="connsiteX537" fmla="*/ 3744863 w 4603109"/>
                <a:gd name="connsiteY537" fmla="*/ 924402 h 924402"/>
                <a:gd name="connsiteX538" fmla="*/ 3702641 w 4603109"/>
                <a:gd name="connsiteY538" fmla="*/ 924402 h 924402"/>
                <a:gd name="connsiteX539" fmla="*/ 3672576 w 4603109"/>
                <a:gd name="connsiteY539" fmla="*/ 924402 h 924402"/>
                <a:gd name="connsiteX540" fmla="*/ 3656105 w 4603109"/>
                <a:gd name="connsiteY540" fmla="*/ 924402 h 924402"/>
                <a:gd name="connsiteX541" fmla="*/ 3574872 w 4603109"/>
                <a:gd name="connsiteY541" fmla="*/ 924402 h 924402"/>
                <a:gd name="connsiteX542" fmla="*/ 3551976 w 4603109"/>
                <a:gd name="connsiteY542" fmla="*/ 924402 h 924402"/>
                <a:gd name="connsiteX543" fmla="*/ 3544807 w 4603109"/>
                <a:gd name="connsiteY543" fmla="*/ 924402 h 924402"/>
                <a:gd name="connsiteX544" fmla="*/ 3528336 w 4603109"/>
                <a:gd name="connsiteY544" fmla="*/ 924402 h 924402"/>
                <a:gd name="connsiteX545" fmla="*/ 3424207 w 4603109"/>
                <a:gd name="connsiteY545" fmla="*/ 924402 h 924402"/>
                <a:gd name="connsiteX546" fmla="*/ 3381986 w 4603109"/>
                <a:gd name="connsiteY546" fmla="*/ 924402 h 924402"/>
                <a:gd name="connsiteX547" fmla="*/ 3380494 w 4603109"/>
                <a:gd name="connsiteY547" fmla="*/ 924402 h 924402"/>
                <a:gd name="connsiteX548" fmla="*/ 3351921 w 4603109"/>
                <a:gd name="connsiteY548" fmla="*/ 924402 h 924402"/>
                <a:gd name="connsiteX549" fmla="*/ 3277857 w 4603109"/>
                <a:gd name="connsiteY549" fmla="*/ 924402 h 924402"/>
                <a:gd name="connsiteX550" fmla="*/ 3254217 w 4603109"/>
                <a:gd name="connsiteY550" fmla="*/ 924402 h 924402"/>
                <a:gd name="connsiteX551" fmla="*/ 3252725 w 4603109"/>
                <a:gd name="connsiteY551" fmla="*/ 924402 h 924402"/>
                <a:gd name="connsiteX552" fmla="*/ 3247792 w 4603109"/>
                <a:gd name="connsiteY552" fmla="*/ 924402 h 924402"/>
                <a:gd name="connsiteX553" fmla="*/ 3231321 w 4603109"/>
                <a:gd name="connsiteY553" fmla="*/ 924402 h 924402"/>
                <a:gd name="connsiteX554" fmla="*/ 3224152 w 4603109"/>
                <a:gd name="connsiteY554" fmla="*/ 924402 h 924402"/>
                <a:gd name="connsiteX555" fmla="*/ 3150088 w 4603109"/>
                <a:gd name="connsiteY555" fmla="*/ 924402 h 924402"/>
                <a:gd name="connsiteX556" fmla="*/ 3120023 w 4603109"/>
                <a:gd name="connsiteY556" fmla="*/ 924402 h 924402"/>
                <a:gd name="connsiteX557" fmla="*/ 3104883 w 4603109"/>
                <a:gd name="connsiteY557" fmla="*/ 924402 h 924402"/>
                <a:gd name="connsiteX558" fmla="*/ 3103552 w 4603109"/>
                <a:gd name="connsiteY558" fmla="*/ 924402 h 924402"/>
                <a:gd name="connsiteX559" fmla="*/ 3077801 w 4603109"/>
                <a:gd name="connsiteY559" fmla="*/ 924402 h 924402"/>
                <a:gd name="connsiteX560" fmla="*/ 3061330 w 4603109"/>
                <a:gd name="connsiteY560" fmla="*/ 924402 h 924402"/>
                <a:gd name="connsiteX561" fmla="*/ 3031265 w 4603109"/>
                <a:gd name="connsiteY561" fmla="*/ 924402 h 924402"/>
                <a:gd name="connsiteX562" fmla="*/ 2977114 w 4603109"/>
                <a:gd name="connsiteY562" fmla="*/ 924402 h 924402"/>
                <a:gd name="connsiteX563" fmla="*/ 2957200 w 4603109"/>
                <a:gd name="connsiteY563" fmla="*/ 924402 h 924402"/>
                <a:gd name="connsiteX564" fmla="*/ 2955709 w 4603109"/>
                <a:gd name="connsiteY564" fmla="*/ 924402 h 924402"/>
                <a:gd name="connsiteX565" fmla="*/ 2950032 w 4603109"/>
                <a:gd name="connsiteY565" fmla="*/ 924402 h 924402"/>
                <a:gd name="connsiteX566" fmla="*/ 2933561 w 4603109"/>
                <a:gd name="connsiteY566" fmla="*/ 924402 h 924402"/>
                <a:gd name="connsiteX567" fmla="*/ 2927136 w 4603109"/>
                <a:gd name="connsiteY567" fmla="*/ 924402 h 924402"/>
                <a:gd name="connsiteX568" fmla="*/ 2903496 w 4603109"/>
                <a:gd name="connsiteY568" fmla="*/ 924402 h 924402"/>
                <a:gd name="connsiteX569" fmla="*/ 2829431 w 4603109"/>
                <a:gd name="connsiteY569" fmla="*/ 924402 h 924402"/>
                <a:gd name="connsiteX570" fmla="*/ 2827940 w 4603109"/>
                <a:gd name="connsiteY570" fmla="*/ 924402 h 924402"/>
                <a:gd name="connsiteX571" fmla="*/ 2799367 w 4603109"/>
                <a:gd name="connsiteY571" fmla="*/ 924402 h 924402"/>
                <a:gd name="connsiteX572" fmla="*/ 2785719 w 4603109"/>
                <a:gd name="connsiteY572" fmla="*/ 924402 h 924402"/>
                <a:gd name="connsiteX573" fmla="*/ 2784228 w 4603109"/>
                <a:gd name="connsiteY573" fmla="*/ 924402 h 924402"/>
                <a:gd name="connsiteX574" fmla="*/ 2757146 w 4603109"/>
                <a:gd name="connsiteY574" fmla="*/ 924402 h 924402"/>
                <a:gd name="connsiteX575" fmla="*/ 2755654 w 4603109"/>
                <a:gd name="connsiteY575" fmla="*/ 924402 h 924402"/>
                <a:gd name="connsiteX576" fmla="*/ 2680098 w 4603109"/>
                <a:gd name="connsiteY576" fmla="*/ 924402 h 924402"/>
                <a:gd name="connsiteX577" fmla="*/ 2657950 w 4603109"/>
                <a:gd name="connsiteY577" fmla="*/ 924402 h 924402"/>
                <a:gd name="connsiteX578" fmla="*/ 2656459 w 4603109"/>
                <a:gd name="connsiteY578" fmla="*/ 924402 h 924402"/>
                <a:gd name="connsiteX579" fmla="*/ 2653017 w 4603109"/>
                <a:gd name="connsiteY579" fmla="*/ 924402 h 924402"/>
                <a:gd name="connsiteX580" fmla="*/ 2636545 w 4603109"/>
                <a:gd name="connsiteY580" fmla="*/ 924402 h 924402"/>
                <a:gd name="connsiteX581" fmla="*/ 2629377 w 4603109"/>
                <a:gd name="connsiteY581" fmla="*/ 924402 h 924402"/>
                <a:gd name="connsiteX582" fmla="*/ 2627885 w 4603109"/>
                <a:gd name="connsiteY582" fmla="*/ 924402 h 924402"/>
                <a:gd name="connsiteX583" fmla="*/ 2606481 w 4603109"/>
                <a:gd name="connsiteY583" fmla="*/ 924402 h 924402"/>
                <a:gd name="connsiteX584" fmla="*/ 2552329 w 4603109"/>
                <a:gd name="connsiteY584" fmla="*/ 924402 h 924402"/>
                <a:gd name="connsiteX585" fmla="*/ 2525248 w 4603109"/>
                <a:gd name="connsiteY585" fmla="*/ 924402 h 924402"/>
                <a:gd name="connsiteX586" fmla="*/ 2510108 w 4603109"/>
                <a:gd name="connsiteY586" fmla="*/ 924402 h 924402"/>
                <a:gd name="connsiteX587" fmla="*/ 2508776 w 4603109"/>
                <a:gd name="connsiteY587" fmla="*/ 924402 h 924402"/>
                <a:gd name="connsiteX588" fmla="*/ 2480043 w 4603109"/>
                <a:gd name="connsiteY588" fmla="*/ 924402 h 924402"/>
                <a:gd name="connsiteX589" fmla="*/ 2478712 w 4603109"/>
                <a:gd name="connsiteY589" fmla="*/ 924402 h 924402"/>
                <a:gd name="connsiteX590" fmla="*/ 2463572 w 4603109"/>
                <a:gd name="connsiteY590" fmla="*/ 924402 h 924402"/>
                <a:gd name="connsiteX591" fmla="*/ 2436490 w 4603109"/>
                <a:gd name="connsiteY591" fmla="*/ 924402 h 924402"/>
                <a:gd name="connsiteX592" fmla="*/ 2382339 w 4603109"/>
                <a:gd name="connsiteY592" fmla="*/ 924402 h 924402"/>
                <a:gd name="connsiteX593" fmla="*/ 2360934 w 4603109"/>
                <a:gd name="connsiteY593" fmla="*/ 924402 h 924402"/>
                <a:gd name="connsiteX594" fmla="*/ 2359443 w 4603109"/>
                <a:gd name="connsiteY594" fmla="*/ 924402 h 924402"/>
                <a:gd name="connsiteX595" fmla="*/ 2352274 w 4603109"/>
                <a:gd name="connsiteY595" fmla="*/ 924402 h 924402"/>
                <a:gd name="connsiteX596" fmla="*/ 2335803 w 4603109"/>
                <a:gd name="connsiteY596" fmla="*/ 924402 h 924402"/>
                <a:gd name="connsiteX597" fmla="*/ 2332360 w 4603109"/>
                <a:gd name="connsiteY597" fmla="*/ 924402 h 924402"/>
                <a:gd name="connsiteX598" fmla="*/ 2332328 w 4603109"/>
                <a:gd name="connsiteY598" fmla="*/ 924402 h 924402"/>
                <a:gd name="connsiteX599" fmla="*/ 2330869 w 4603109"/>
                <a:gd name="connsiteY599" fmla="*/ 924402 h 924402"/>
                <a:gd name="connsiteX600" fmla="*/ 2308721 w 4603109"/>
                <a:gd name="connsiteY600" fmla="*/ 924402 h 924402"/>
                <a:gd name="connsiteX601" fmla="*/ 2233165 w 4603109"/>
                <a:gd name="connsiteY601" fmla="*/ 924402 h 924402"/>
                <a:gd name="connsiteX602" fmla="*/ 2231674 w 4603109"/>
                <a:gd name="connsiteY602" fmla="*/ 924402 h 924402"/>
                <a:gd name="connsiteX603" fmla="*/ 2204591 w 4603109"/>
                <a:gd name="connsiteY603" fmla="*/ 924402 h 924402"/>
                <a:gd name="connsiteX604" fmla="*/ 2204559 w 4603109"/>
                <a:gd name="connsiteY604" fmla="*/ 924402 h 924402"/>
                <a:gd name="connsiteX605" fmla="*/ 2203100 w 4603109"/>
                <a:gd name="connsiteY605" fmla="*/ 924402 h 924402"/>
                <a:gd name="connsiteX606" fmla="*/ 2189452 w 4603109"/>
                <a:gd name="connsiteY606" fmla="*/ 924402 h 924402"/>
                <a:gd name="connsiteX607" fmla="*/ 2160879 w 4603109"/>
                <a:gd name="connsiteY607" fmla="*/ 924402 h 924402"/>
                <a:gd name="connsiteX608" fmla="*/ 2159388 w 4603109"/>
                <a:gd name="connsiteY608" fmla="*/ 924402 h 924402"/>
                <a:gd name="connsiteX609" fmla="*/ 2085323 w 4603109"/>
                <a:gd name="connsiteY609" fmla="*/ 924402 h 924402"/>
                <a:gd name="connsiteX610" fmla="*/ 2077294 w 4603109"/>
                <a:gd name="connsiteY610" fmla="*/ 924402 h 924402"/>
                <a:gd name="connsiteX611" fmla="*/ 2061683 w 4603109"/>
                <a:gd name="connsiteY611" fmla="*/ 924402 h 924402"/>
                <a:gd name="connsiteX612" fmla="*/ 2055258 w 4603109"/>
                <a:gd name="connsiteY612" fmla="*/ 924402 h 924402"/>
                <a:gd name="connsiteX613" fmla="*/ 2038787 w 4603109"/>
                <a:gd name="connsiteY613" fmla="*/ 924402 h 924402"/>
                <a:gd name="connsiteX614" fmla="*/ 2033110 w 4603109"/>
                <a:gd name="connsiteY614" fmla="*/ 924402 h 924402"/>
                <a:gd name="connsiteX615" fmla="*/ 2031619 w 4603109"/>
                <a:gd name="connsiteY615" fmla="*/ 924402 h 924402"/>
                <a:gd name="connsiteX616" fmla="*/ 2011705 w 4603109"/>
                <a:gd name="connsiteY616" fmla="*/ 924402 h 924402"/>
                <a:gd name="connsiteX617" fmla="*/ 1957554 w 4603109"/>
                <a:gd name="connsiteY617" fmla="*/ 924402 h 924402"/>
                <a:gd name="connsiteX618" fmla="*/ 1949525 w 4603109"/>
                <a:gd name="connsiteY618" fmla="*/ 924402 h 924402"/>
                <a:gd name="connsiteX619" fmla="*/ 1927489 w 4603109"/>
                <a:gd name="connsiteY619" fmla="*/ 924402 h 924402"/>
                <a:gd name="connsiteX620" fmla="*/ 1911018 w 4603109"/>
                <a:gd name="connsiteY620" fmla="*/ 924402 h 924402"/>
                <a:gd name="connsiteX621" fmla="*/ 1907543 w 4603109"/>
                <a:gd name="connsiteY621" fmla="*/ 924402 h 924402"/>
                <a:gd name="connsiteX622" fmla="*/ 1885268 w 4603109"/>
                <a:gd name="connsiteY622" fmla="*/ 924402 h 924402"/>
                <a:gd name="connsiteX623" fmla="*/ 1883936 w 4603109"/>
                <a:gd name="connsiteY623" fmla="*/ 924402 h 924402"/>
                <a:gd name="connsiteX624" fmla="*/ 1868796 w 4603109"/>
                <a:gd name="connsiteY624" fmla="*/ 924402 h 924402"/>
                <a:gd name="connsiteX625" fmla="*/ 1838732 w 4603109"/>
                <a:gd name="connsiteY625" fmla="*/ 924402 h 924402"/>
                <a:gd name="connsiteX626" fmla="*/ 1779774 w 4603109"/>
                <a:gd name="connsiteY626" fmla="*/ 924402 h 924402"/>
                <a:gd name="connsiteX627" fmla="*/ 1764668 w 4603109"/>
                <a:gd name="connsiteY627" fmla="*/ 924402 h 924402"/>
                <a:gd name="connsiteX628" fmla="*/ 1757499 w 4603109"/>
                <a:gd name="connsiteY628" fmla="*/ 924402 h 924402"/>
                <a:gd name="connsiteX629" fmla="*/ 1741027 w 4603109"/>
                <a:gd name="connsiteY629" fmla="*/ 924402 h 924402"/>
                <a:gd name="connsiteX630" fmla="*/ 1737552 w 4603109"/>
                <a:gd name="connsiteY630" fmla="*/ 924402 h 924402"/>
                <a:gd name="connsiteX631" fmla="*/ 1736094 w 4603109"/>
                <a:gd name="connsiteY631" fmla="*/ 924402 h 924402"/>
                <a:gd name="connsiteX632" fmla="*/ 1734603 w 4603109"/>
                <a:gd name="connsiteY632" fmla="*/ 924402 h 924402"/>
                <a:gd name="connsiteX633" fmla="*/ 1710963 w 4603109"/>
                <a:gd name="connsiteY633" fmla="*/ 924402 h 924402"/>
                <a:gd name="connsiteX634" fmla="*/ 1707488 w 4603109"/>
                <a:gd name="connsiteY634" fmla="*/ 924402 h 924402"/>
                <a:gd name="connsiteX635" fmla="*/ 1652509 w 4603109"/>
                <a:gd name="connsiteY635" fmla="*/ 924402 h 924402"/>
                <a:gd name="connsiteX636" fmla="*/ 1636899 w 4603109"/>
                <a:gd name="connsiteY636" fmla="*/ 924402 h 924402"/>
                <a:gd name="connsiteX637" fmla="*/ 1609783 w 4603109"/>
                <a:gd name="connsiteY637" fmla="*/ 924402 h 924402"/>
                <a:gd name="connsiteX638" fmla="*/ 1608325 w 4603109"/>
                <a:gd name="connsiteY638" fmla="*/ 924402 h 924402"/>
                <a:gd name="connsiteX639" fmla="*/ 1606834 w 4603109"/>
                <a:gd name="connsiteY639" fmla="*/ 924402 h 924402"/>
                <a:gd name="connsiteX640" fmla="*/ 1579719 w 4603109"/>
                <a:gd name="connsiteY640" fmla="*/ 924402 h 924402"/>
                <a:gd name="connsiteX641" fmla="*/ 1564612 w 4603109"/>
                <a:gd name="connsiteY641" fmla="*/ 924402 h 924402"/>
                <a:gd name="connsiteX642" fmla="*/ 1524740 w 4603109"/>
                <a:gd name="connsiteY642" fmla="*/ 924402 h 924402"/>
                <a:gd name="connsiteX643" fmla="*/ 1482518 w 4603109"/>
                <a:gd name="connsiteY643" fmla="*/ 924402 h 924402"/>
                <a:gd name="connsiteX644" fmla="*/ 1460483 w 4603109"/>
                <a:gd name="connsiteY644" fmla="*/ 924402 h 924402"/>
                <a:gd name="connsiteX645" fmla="*/ 1452454 w 4603109"/>
                <a:gd name="connsiteY645" fmla="*/ 924402 h 924402"/>
                <a:gd name="connsiteX646" fmla="*/ 1444011 w 4603109"/>
                <a:gd name="connsiteY646" fmla="*/ 924402 h 924402"/>
                <a:gd name="connsiteX647" fmla="*/ 1436843 w 4603109"/>
                <a:gd name="connsiteY647" fmla="*/ 924402 h 924402"/>
                <a:gd name="connsiteX648" fmla="*/ 1413947 w 4603109"/>
                <a:gd name="connsiteY648" fmla="*/ 924402 h 924402"/>
                <a:gd name="connsiteX649" fmla="*/ 1354749 w 4603109"/>
                <a:gd name="connsiteY649" fmla="*/ 924402 h 924402"/>
                <a:gd name="connsiteX650" fmla="*/ 1332714 w 4603109"/>
                <a:gd name="connsiteY650" fmla="*/ 924402 h 924402"/>
                <a:gd name="connsiteX651" fmla="*/ 1324685 w 4603109"/>
                <a:gd name="connsiteY651" fmla="*/ 924402 h 924402"/>
                <a:gd name="connsiteX652" fmla="*/ 1316242 w 4603109"/>
                <a:gd name="connsiteY652" fmla="*/ 924402 h 924402"/>
                <a:gd name="connsiteX653" fmla="*/ 1312767 w 4603109"/>
                <a:gd name="connsiteY653" fmla="*/ 924402 h 924402"/>
                <a:gd name="connsiteX654" fmla="*/ 1286178 w 4603109"/>
                <a:gd name="connsiteY654" fmla="*/ 924402 h 924402"/>
                <a:gd name="connsiteX655" fmla="*/ 1282703 w 4603109"/>
                <a:gd name="connsiteY655" fmla="*/ 924402 h 924402"/>
                <a:gd name="connsiteX656" fmla="*/ 1243956 w 4603109"/>
                <a:gd name="connsiteY656" fmla="*/ 924402 h 924402"/>
                <a:gd name="connsiteX657" fmla="*/ 1184998 w 4603109"/>
                <a:gd name="connsiteY657" fmla="*/ 924402 h 924402"/>
                <a:gd name="connsiteX658" fmla="*/ 1154934 w 4603109"/>
                <a:gd name="connsiteY658" fmla="*/ 924402 h 924402"/>
                <a:gd name="connsiteX659" fmla="*/ 1139828 w 4603109"/>
                <a:gd name="connsiteY659" fmla="*/ 924402 h 924402"/>
                <a:gd name="connsiteX660" fmla="*/ 1116187 w 4603109"/>
                <a:gd name="connsiteY660" fmla="*/ 924402 h 924402"/>
                <a:gd name="connsiteX661" fmla="*/ 1112712 w 4603109"/>
                <a:gd name="connsiteY661" fmla="*/ 924402 h 924402"/>
                <a:gd name="connsiteX662" fmla="*/ 1057734 w 4603109"/>
                <a:gd name="connsiteY662" fmla="*/ 924402 h 924402"/>
                <a:gd name="connsiteX663" fmla="*/ 1027669 w 4603109"/>
                <a:gd name="connsiteY663" fmla="*/ 924402 h 924402"/>
                <a:gd name="connsiteX664" fmla="*/ 1012059 w 4603109"/>
                <a:gd name="connsiteY664" fmla="*/ 924402 h 924402"/>
                <a:gd name="connsiteX665" fmla="*/ 984943 w 4603109"/>
                <a:gd name="connsiteY665" fmla="*/ 924402 h 924402"/>
                <a:gd name="connsiteX666" fmla="*/ 929965 w 4603109"/>
                <a:gd name="connsiteY666" fmla="*/ 924402 h 924402"/>
                <a:gd name="connsiteX667" fmla="*/ 899900 w 4603109"/>
                <a:gd name="connsiteY667" fmla="*/ 924402 h 924402"/>
                <a:gd name="connsiteX668" fmla="*/ 857678 w 4603109"/>
                <a:gd name="connsiteY668" fmla="*/ 924402 h 924402"/>
                <a:gd name="connsiteX669" fmla="*/ 819171 w 4603109"/>
                <a:gd name="connsiteY669" fmla="*/ 924402 h 924402"/>
                <a:gd name="connsiteX670" fmla="*/ 729909 w 4603109"/>
                <a:gd name="connsiteY670" fmla="*/ 924402 h 924402"/>
                <a:gd name="connsiteX671" fmla="*/ 691402 w 4603109"/>
                <a:gd name="connsiteY671" fmla="*/ 924402 h 924402"/>
                <a:gd name="connsiteX672" fmla="*/ 687927 w 4603109"/>
                <a:gd name="connsiteY672" fmla="*/ 924402 h 924402"/>
                <a:gd name="connsiteX673" fmla="*/ 560158 w 4603109"/>
                <a:gd name="connsiteY673" fmla="*/ 924402 h 924402"/>
                <a:gd name="connsiteX674" fmla="*/ 432894 w 4603109"/>
                <a:gd name="connsiteY674" fmla="*/ 924402 h 924402"/>
                <a:gd name="connsiteX675" fmla="*/ 305125 w 4603109"/>
                <a:gd name="connsiteY675" fmla="*/ 924402 h 924402"/>
                <a:gd name="connsiteX676" fmla="*/ 223202 w 4603109"/>
                <a:gd name="connsiteY676" fmla="*/ 877348 h 924402"/>
                <a:gd name="connsiteX677" fmla="*/ 10809 w 4603109"/>
                <a:gd name="connsiteY677" fmla="*/ 509257 h 924402"/>
                <a:gd name="connsiteX678" fmla="*/ 10809 w 4603109"/>
                <a:gd name="connsiteY678" fmla="*/ 415146 h 924402"/>
                <a:gd name="connsiteX679" fmla="*/ 223202 w 4603109"/>
                <a:gd name="connsiteY679" fmla="*/ 47054 h 924402"/>
                <a:gd name="connsiteX680" fmla="*/ 305125 w 4603109"/>
                <a:gd name="connsiteY680" fmla="*/ 0 h 92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</a:cxnLst>
              <a:rect l="l" t="t" r="r" b="b"/>
              <a:pathLst>
                <a:path w="4603109" h="924402">
                  <a:moveTo>
                    <a:pt x="305125" y="0"/>
                  </a:moveTo>
                  <a:lnTo>
                    <a:pt x="432894" y="0"/>
                  </a:lnTo>
                  <a:lnTo>
                    <a:pt x="445336" y="0"/>
                  </a:lnTo>
                  <a:cubicBezTo>
                    <a:pt x="485989" y="0"/>
                    <a:pt x="520835" y="0"/>
                    <a:pt x="550703" y="0"/>
                  </a:cubicBezTo>
                  <a:lnTo>
                    <a:pt x="560158" y="0"/>
                  </a:lnTo>
                  <a:lnTo>
                    <a:pt x="573105" y="0"/>
                  </a:lnTo>
                  <a:lnTo>
                    <a:pt x="626202" y="0"/>
                  </a:lnTo>
                  <a:cubicBezTo>
                    <a:pt x="646943" y="0"/>
                    <a:pt x="663537" y="0"/>
                    <a:pt x="676811" y="0"/>
                  </a:cubicBezTo>
                  <a:lnTo>
                    <a:pt x="678472" y="0"/>
                  </a:lnTo>
                  <a:lnTo>
                    <a:pt x="687927" y="0"/>
                  </a:lnTo>
                  <a:lnTo>
                    <a:pt x="691402" y="0"/>
                  </a:lnTo>
                  <a:lnTo>
                    <a:pt x="700371" y="0"/>
                  </a:lnTo>
                  <a:lnTo>
                    <a:pt x="707508" y="0"/>
                  </a:lnTo>
                  <a:cubicBezTo>
                    <a:pt x="729909" y="0"/>
                    <a:pt x="729909" y="0"/>
                    <a:pt x="729909" y="0"/>
                  </a:cubicBezTo>
                  <a:lnTo>
                    <a:pt x="753971" y="0"/>
                  </a:lnTo>
                  <a:lnTo>
                    <a:pt x="804580" y="0"/>
                  </a:lnTo>
                  <a:lnTo>
                    <a:pt x="805737" y="0"/>
                  </a:lnTo>
                  <a:lnTo>
                    <a:pt x="819171" y="0"/>
                  </a:lnTo>
                  <a:lnTo>
                    <a:pt x="828140" y="0"/>
                  </a:lnTo>
                  <a:lnTo>
                    <a:pt x="831615" y="0"/>
                  </a:lnTo>
                  <a:lnTo>
                    <a:pt x="835277" y="0"/>
                  </a:lnTo>
                  <a:lnTo>
                    <a:pt x="857678" y="0"/>
                  </a:lnTo>
                  <a:lnTo>
                    <a:pt x="864889" y="0"/>
                  </a:lnTo>
                  <a:lnTo>
                    <a:pt x="899900" y="0"/>
                  </a:lnTo>
                  <a:lnTo>
                    <a:pt x="909341" y="0"/>
                  </a:lnTo>
                  <a:lnTo>
                    <a:pt x="929965" y="0"/>
                  </a:lnTo>
                  <a:lnTo>
                    <a:pt x="933506" y="0"/>
                  </a:lnTo>
                  <a:lnTo>
                    <a:pt x="936982" y="0"/>
                  </a:lnTo>
                  <a:lnTo>
                    <a:pt x="959384" y="0"/>
                  </a:lnTo>
                  <a:lnTo>
                    <a:pt x="962542" y="0"/>
                  </a:lnTo>
                  <a:lnTo>
                    <a:pt x="984943" y="0"/>
                  </a:lnTo>
                  <a:lnTo>
                    <a:pt x="992658" y="0"/>
                  </a:lnTo>
                  <a:lnTo>
                    <a:pt x="1012059" y="0"/>
                  </a:lnTo>
                  <a:lnTo>
                    <a:pt x="1012480" y="0"/>
                  </a:lnTo>
                  <a:lnTo>
                    <a:pt x="1027669" y="0"/>
                  </a:lnTo>
                  <a:lnTo>
                    <a:pt x="1037110" y="0"/>
                  </a:lnTo>
                  <a:lnTo>
                    <a:pt x="1040112" y="0"/>
                  </a:lnTo>
                  <a:lnTo>
                    <a:pt x="1057734" y="0"/>
                  </a:lnTo>
                  <a:lnTo>
                    <a:pt x="1064751" y="0"/>
                  </a:lnTo>
                  <a:lnTo>
                    <a:pt x="1070177" y="0"/>
                  </a:lnTo>
                  <a:lnTo>
                    <a:pt x="1072436" y="0"/>
                  </a:lnTo>
                  <a:lnTo>
                    <a:pt x="1090311" y="0"/>
                  </a:lnTo>
                  <a:lnTo>
                    <a:pt x="1110718" y="0"/>
                  </a:lnTo>
                  <a:lnTo>
                    <a:pt x="1112712" y="0"/>
                  </a:lnTo>
                  <a:lnTo>
                    <a:pt x="1116187" y="0"/>
                  </a:lnTo>
                  <a:lnTo>
                    <a:pt x="1139828" y="0"/>
                  </a:lnTo>
                  <a:lnTo>
                    <a:pt x="1140249" y="0"/>
                  </a:lnTo>
                  <a:lnTo>
                    <a:pt x="1145480" y="0"/>
                  </a:lnTo>
                  <a:lnTo>
                    <a:pt x="1152270" y="0"/>
                  </a:lnTo>
                  <a:lnTo>
                    <a:pt x="1154934" y="0"/>
                  </a:lnTo>
                  <a:lnTo>
                    <a:pt x="1167881" y="0"/>
                  </a:lnTo>
                  <a:lnTo>
                    <a:pt x="1175544" y="0"/>
                  </a:lnTo>
                  <a:lnTo>
                    <a:pt x="1184998" y="0"/>
                  </a:lnTo>
                  <a:lnTo>
                    <a:pt x="1197946" y="0"/>
                  </a:lnTo>
                  <a:lnTo>
                    <a:pt x="1200205" y="0"/>
                  </a:lnTo>
                  <a:lnTo>
                    <a:pt x="1220978" y="0"/>
                  </a:lnTo>
                  <a:lnTo>
                    <a:pt x="1238487" y="0"/>
                  </a:lnTo>
                  <a:lnTo>
                    <a:pt x="1243956" y="0"/>
                  </a:lnTo>
                  <a:lnTo>
                    <a:pt x="1251042" y="0"/>
                  </a:lnTo>
                  <a:lnTo>
                    <a:pt x="1257637" y="0"/>
                  </a:lnTo>
                  <a:lnTo>
                    <a:pt x="1271587" y="0"/>
                  </a:lnTo>
                  <a:lnTo>
                    <a:pt x="1273249" y="0"/>
                  </a:lnTo>
                  <a:lnTo>
                    <a:pt x="1280039" y="0"/>
                  </a:lnTo>
                  <a:lnTo>
                    <a:pt x="1282703" y="0"/>
                  </a:lnTo>
                  <a:lnTo>
                    <a:pt x="1286178" y="0"/>
                  </a:lnTo>
                  <a:lnTo>
                    <a:pt x="1295146" y="0"/>
                  </a:lnTo>
                  <a:lnTo>
                    <a:pt x="1301651" y="0"/>
                  </a:lnTo>
                  <a:lnTo>
                    <a:pt x="1302284" y="0"/>
                  </a:lnTo>
                  <a:lnTo>
                    <a:pt x="1303313" y="0"/>
                  </a:lnTo>
                  <a:lnTo>
                    <a:pt x="1312767" y="0"/>
                  </a:lnTo>
                  <a:lnTo>
                    <a:pt x="1316242" y="0"/>
                  </a:lnTo>
                  <a:lnTo>
                    <a:pt x="1321886" y="0"/>
                  </a:lnTo>
                  <a:lnTo>
                    <a:pt x="1324685" y="0"/>
                  </a:lnTo>
                  <a:lnTo>
                    <a:pt x="1325211" y="0"/>
                  </a:lnTo>
                  <a:lnTo>
                    <a:pt x="1332348" y="0"/>
                  </a:lnTo>
                  <a:lnTo>
                    <a:pt x="1332714" y="0"/>
                  </a:lnTo>
                  <a:lnTo>
                    <a:pt x="1333135" y="0"/>
                  </a:lnTo>
                  <a:lnTo>
                    <a:pt x="1348747" y="0"/>
                  </a:lnTo>
                  <a:lnTo>
                    <a:pt x="1354749" y="0"/>
                  </a:lnTo>
                  <a:lnTo>
                    <a:pt x="1378811" y="0"/>
                  </a:lnTo>
                  <a:lnTo>
                    <a:pt x="1383745" y="0"/>
                  </a:lnTo>
                  <a:lnTo>
                    <a:pt x="1385406" y="0"/>
                  </a:lnTo>
                  <a:lnTo>
                    <a:pt x="1399356" y="0"/>
                  </a:lnTo>
                  <a:lnTo>
                    <a:pt x="1400513" y="0"/>
                  </a:lnTo>
                  <a:lnTo>
                    <a:pt x="1413947" y="0"/>
                  </a:lnTo>
                  <a:lnTo>
                    <a:pt x="1414442" y="0"/>
                  </a:lnTo>
                  <a:lnTo>
                    <a:pt x="1422915" y="0"/>
                  </a:lnTo>
                  <a:lnTo>
                    <a:pt x="1426390" y="0"/>
                  </a:lnTo>
                  <a:lnTo>
                    <a:pt x="1429420" y="0"/>
                  </a:lnTo>
                  <a:lnTo>
                    <a:pt x="1430053" y="0"/>
                  </a:lnTo>
                  <a:lnTo>
                    <a:pt x="1430206" y="0"/>
                  </a:lnTo>
                  <a:lnTo>
                    <a:pt x="1430577" y="0"/>
                  </a:lnTo>
                  <a:lnTo>
                    <a:pt x="1436843" y="0"/>
                  </a:lnTo>
                  <a:lnTo>
                    <a:pt x="1444011" y="0"/>
                  </a:lnTo>
                  <a:lnTo>
                    <a:pt x="1449655" y="0"/>
                  </a:lnTo>
                  <a:lnTo>
                    <a:pt x="1452454" y="0"/>
                  </a:lnTo>
                  <a:lnTo>
                    <a:pt x="1452980" y="0"/>
                  </a:lnTo>
                  <a:lnTo>
                    <a:pt x="1456455" y="0"/>
                  </a:lnTo>
                  <a:lnTo>
                    <a:pt x="1459664" y="0"/>
                  </a:lnTo>
                  <a:lnTo>
                    <a:pt x="1460117" y="0"/>
                  </a:lnTo>
                  <a:lnTo>
                    <a:pt x="1460483" y="0"/>
                  </a:lnTo>
                  <a:lnTo>
                    <a:pt x="1460904" y="0"/>
                  </a:lnTo>
                  <a:lnTo>
                    <a:pt x="1472926" y="0"/>
                  </a:lnTo>
                  <a:lnTo>
                    <a:pt x="1482518" y="0"/>
                  </a:lnTo>
                  <a:lnTo>
                    <a:pt x="1489729" y="0"/>
                  </a:lnTo>
                  <a:lnTo>
                    <a:pt x="1504116" y="0"/>
                  </a:lnTo>
                  <a:lnTo>
                    <a:pt x="1511514" y="0"/>
                  </a:lnTo>
                  <a:lnTo>
                    <a:pt x="1524740" y="0"/>
                  </a:lnTo>
                  <a:lnTo>
                    <a:pt x="1528282" y="0"/>
                  </a:lnTo>
                  <a:lnTo>
                    <a:pt x="1531757" y="0"/>
                  </a:lnTo>
                  <a:lnTo>
                    <a:pt x="1534181" y="0"/>
                  </a:lnTo>
                  <a:lnTo>
                    <a:pt x="1542211" y="0"/>
                  </a:lnTo>
                  <a:lnTo>
                    <a:pt x="1554159" y="0"/>
                  </a:lnTo>
                  <a:lnTo>
                    <a:pt x="1557318" y="0"/>
                  </a:lnTo>
                  <a:lnTo>
                    <a:pt x="1557975" y="0"/>
                  </a:lnTo>
                  <a:lnTo>
                    <a:pt x="1558346" y="0"/>
                  </a:lnTo>
                  <a:lnTo>
                    <a:pt x="1561822" y="0"/>
                  </a:lnTo>
                  <a:lnTo>
                    <a:pt x="1564612" y="0"/>
                  </a:lnTo>
                  <a:lnTo>
                    <a:pt x="1566857" y="0"/>
                  </a:lnTo>
                  <a:lnTo>
                    <a:pt x="1576919" y="0"/>
                  </a:lnTo>
                  <a:lnTo>
                    <a:pt x="1579719" y="0"/>
                  </a:lnTo>
                  <a:lnTo>
                    <a:pt x="1584224" y="0"/>
                  </a:lnTo>
                  <a:lnTo>
                    <a:pt x="1587382" y="0"/>
                  </a:lnTo>
                  <a:lnTo>
                    <a:pt x="1587433" y="0"/>
                  </a:lnTo>
                  <a:lnTo>
                    <a:pt x="1600695" y="0"/>
                  </a:lnTo>
                  <a:lnTo>
                    <a:pt x="1606834" y="0"/>
                  </a:lnTo>
                  <a:lnTo>
                    <a:pt x="1607256" y="0"/>
                  </a:lnTo>
                  <a:lnTo>
                    <a:pt x="1608325" y="0"/>
                  </a:lnTo>
                  <a:lnTo>
                    <a:pt x="1609783" y="0"/>
                  </a:lnTo>
                  <a:lnTo>
                    <a:pt x="1617498" y="0"/>
                  </a:lnTo>
                  <a:lnTo>
                    <a:pt x="1631885" y="0"/>
                  </a:lnTo>
                  <a:lnTo>
                    <a:pt x="1636899" y="0"/>
                  </a:lnTo>
                  <a:lnTo>
                    <a:pt x="1637320" y="0"/>
                  </a:lnTo>
                  <a:lnTo>
                    <a:pt x="1637445" y="0"/>
                  </a:lnTo>
                  <a:lnTo>
                    <a:pt x="1652509" y="0"/>
                  </a:lnTo>
                  <a:lnTo>
                    <a:pt x="1659526" y="0"/>
                  </a:lnTo>
                  <a:lnTo>
                    <a:pt x="1661950" y="0"/>
                  </a:lnTo>
                  <a:lnTo>
                    <a:pt x="1664952" y="0"/>
                  </a:lnTo>
                  <a:lnTo>
                    <a:pt x="1667212" y="0"/>
                  </a:lnTo>
                  <a:lnTo>
                    <a:pt x="1685087" y="0"/>
                  </a:lnTo>
                  <a:lnTo>
                    <a:pt x="1689591" y="0"/>
                  </a:lnTo>
                  <a:lnTo>
                    <a:pt x="1694626" y="0"/>
                  </a:lnTo>
                  <a:lnTo>
                    <a:pt x="1697276" y="0"/>
                  </a:lnTo>
                  <a:lnTo>
                    <a:pt x="1698000" y="0"/>
                  </a:lnTo>
                  <a:lnTo>
                    <a:pt x="1704688" y="0"/>
                  </a:lnTo>
                  <a:lnTo>
                    <a:pt x="1707488" y="0"/>
                  </a:lnTo>
                  <a:lnTo>
                    <a:pt x="1710963" y="0"/>
                  </a:lnTo>
                  <a:lnTo>
                    <a:pt x="1715151" y="0"/>
                  </a:lnTo>
                  <a:lnTo>
                    <a:pt x="1721928" y="0"/>
                  </a:lnTo>
                  <a:lnTo>
                    <a:pt x="1734603" y="0"/>
                  </a:lnTo>
                  <a:lnTo>
                    <a:pt x="1735025" y="0"/>
                  </a:lnTo>
                  <a:lnTo>
                    <a:pt x="1735558" y="0"/>
                  </a:lnTo>
                  <a:lnTo>
                    <a:pt x="1736094" y="0"/>
                  </a:lnTo>
                  <a:lnTo>
                    <a:pt x="1737552" y="0"/>
                  </a:lnTo>
                  <a:lnTo>
                    <a:pt x="1741027" y="0"/>
                  </a:lnTo>
                  <a:lnTo>
                    <a:pt x="1747046" y="0"/>
                  </a:lnTo>
                  <a:lnTo>
                    <a:pt x="1748537" y="0"/>
                  </a:lnTo>
                  <a:lnTo>
                    <a:pt x="1753052" y="0"/>
                  </a:lnTo>
                  <a:lnTo>
                    <a:pt x="1757499" y="0"/>
                  </a:lnTo>
                  <a:lnTo>
                    <a:pt x="1764668" y="0"/>
                  </a:lnTo>
                  <a:lnTo>
                    <a:pt x="1765089" y="0"/>
                  </a:lnTo>
                  <a:lnTo>
                    <a:pt x="1765214" y="0"/>
                  </a:lnTo>
                  <a:lnTo>
                    <a:pt x="1770320" y="0"/>
                  </a:lnTo>
                  <a:lnTo>
                    <a:pt x="1777110" y="0"/>
                  </a:lnTo>
                  <a:lnTo>
                    <a:pt x="1779774" y="0"/>
                  </a:lnTo>
                  <a:lnTo>
                    <a:pt x="1792721" y="0"/>
                  </a:lnTo>
                  <a:lnTo>
                    <a:pt x="1794981" y="0"/>
                  </a:lnTo>
                  <a:lnTo>
                    <a:pt x="1825045" y="0"/>
                  </a:lnTo>
                  <a:lnTo>
                    <a:pt x="1825769" y="0"/>
                  </a:lnTo>
                  <a:lnTo>
                    <a:pt x="1838732" y="0"/>
                  </a:lnTo>
                  <a:lnTo>
                    <a:pt x="1845818" y="0"/>
                  </a:lnTo>
                  <a:lnTo>
                    <a:pt x="1849697" y="0"/>
                  </a:lnTo>
                  <a:lnTo>
                    <a:pt x="1852412" y="0"/>
                  </a:lnTo>
                  <a:lnTo>
                    <a:pt x="1853903" y="0"/>
                  </a:lnTo>
                  <a:lnTo>
                    <a:pt x="1863327" y="0"/>
                  </a:lnTo>
                  <a:lnTo>
                    <a:pt x="1868796" y="0"/>
                  </a:lnTo>
                  <a:lnTo>
                    <a:pt x="1874815" y="0"/>
                  </a:lnTo>
                  <a:lnTo>
                    <a:pt x="1876306" y="0"/>
                  </a:lnTo>
                  <a:lnTo>
                    <a:pt x="1880821" y="0"/>
                  </a:lnTo>
                  <a:lnTo>
                    <a:pt x="1882477" y="0"/>
                  </a:lnTo>
                  <a:lnTo>
                    <a:pt x="1883936" y="0"/>
                  </a:lnTo>
                  <a:lnTo>
                    <a:pt x="1885268" y="0"/>
                  </a:lnTo>
                  <a:lnTo>
                    <a:pt x="1896427" y="0"/>
                  </a:lnTo>
                  <a:lnTo>
                    <a:pt x="1898089" y="0"/>
                  </a:lnTo>
                  <a:lnTo>
                    <a:pt x="1904879" y="0"/>
                  </a:lnTo>
                  <a:lnTo>
                    <a:pt x="1907543" y="0"/>
                  </a:lnTo>
                  <a:lnTo>
                    <a:pt x="1911018" y="0"/>
                  </a:lnTo>
                  <a:lnTo>
                    <a:pt x="1919986" y="0"/>
                  </a:lnTo>
                  <a:lnTo>
                    <a:pt x="1927124" y="0"/>
                  </a:lnTo>
                  <a:lnTo>
                    <a:pt x="1927489" y="0"/>
                  </a:lnTo>
                  <a:lnTo>
                    <a:pt x="1927911" y="0"/>
                  </a:lnTo>
                  <a:lnTo>
                    <a:pt x="1929402" y="0"/>
                  </a:lnTo>
                  <a:lnTo>
                    <a:pt x="1946726" y="0"/>
                  </a:lnTo>
                  <a:lnTo>
                    <a:pt x="1949525" y="0"/>
                  </a:lnTo>
                  <a:lnTo>
                    <a:pt x="1957554" y="0"/>
                  </a:lnTo>
                  <a:lnTo>
                    <a:pt x="1957975" y="0"/>
                  </a:lnTo>
                  <a:lnTo>
                    <a:pt x="1973587" y="0"/>
                  </a:lnTo>
                  <a:lnTo>
                    <a:pt x="1978520" y="0"/>
                  </a:lnTo>
                  <a:lnTo>
                    <a:pt x="1980012" y="0"/>
                  </a:lnTo>
                  <a:lnTo>
                    <a:pt x="1980181" y="0"/>
                  </a:lnTo>
                  <a:lnTo>
                    <a:pt x="1981672" y="0"/>
                  </a:lnTo>
                  <a:lnTo>
                    <a:pt x="2008585" y="0"/>
                  </a:lnTo>
                  <a:lnTo>
                    <a:pt x="2009218" y="0"/>
                  </a:lnTo>
                  <a:lnTo>
                    <a:pt x="2010246" y="0"/>
                  </a:lnTo>
                  <a:lnTo>
                    <a:pt x="2010709" y="0"/>
                  </a:lnTo>
                  <a:lnTo>
                    <a:pt x="2011705" y="0"/>
                  </a:lnTo>
                  <a:lnTo>
                    <a:pt x="2024147" y="0"/>
                  </a:lnTo>
                  <a:lnTo>
                    <a:pt x="2024196" y="0"/>
                  </a:lnTo>
                  <a:lnTo>
                    <a:pt x="2024981" y="0"/>
                  </a:lnTo>
                  <a:lnTo>
                    <a:pt x="2025353" y="0"/>
                  </a:lnTo>
                  <a:lnTo>
                    <a:pt x="2026473" y="0"/>
                  </a:lnTo>
                  <a:lnTo>
                    <a:pt x="2031619" y="0"/>
                  </a:lnTo>
                  <a:lnTo>
                    <a:pt x="2033110" y="0"/>
                  </a:lnTo>
                  <a:lnTo>
                    <a:pt x="2038787" y="0"/>
                  </a:lnTo>
                  <a:lnTo>
                    <a:pt x="2039282" y="0"/>
                  </a:lnTo>
                  <a:lnTo>
                    <a:pt x="2047755" y="0"/>
                  </a:lnTo>
                  <a:lnTo>
                    <a:pt x="2051230" y="0"/>
                  </a:lnTo>
                  <a:lnTo>
                    <a:pt x="2054893" y="0"/>
                  </a:lnTo>
                  <a:lnTo>
                    <a:pt x="2055046" y="0"/>
                  </a:lnTo>
                  <a:lnTo>
                    <a:pt x="2055258" y="0"/>
                  </a:lnTo>
                  <a:lnTo>
                    <a:pt x="2055680" y="0"/>
                  </a:lnTo>
                  <a:lnTo>
                    <a:pt x="2057171" y="0"/>
                  </a:lnTo>
                  <a:lnTo>
                    <a:pt x="2061683" y="0"/>
                  </a:lnTo>
                  <a:lnTo>
                    <a:pt x="2067702" y="0"/>
                  </a:lnTo>
                  <a:lnTo>
                    <a:pt x="2074495" y="0"/>
                  </a:lnTo>
                  <a:lnTo>
                    <a:pt x="2077294" y="0"/>
                  </a:lnTo>
                  <a:lnTo>
                    <a:pt x="2084504" y="0"/>
                  </a:lnTo>
                  <a:lnTo>
                    <a:pt x="2085323" y="0"/>
                  </a:lnTo>
                  <a:lnTo>
                    <a:pt x="2085744" y="0"/>
                  </a:lnTo>
                  <a:lnTo>
                    <a:pt x="2097766" y="0"/>
                  </a:lnTo>
                  <a:lnTo>
                    <a:pt x="2106289" y="0"/>
                  </a:lnTo>
                  <a:lnTo>
                    <a:pt x="2107781" y="0"/>
                  </a:lnTo>
                  <a:lnTo>
                    <a:pt x="2128956" y="0"/>
                  </a:lnTo>
                  <a:lnTo>
                    <a:pt x="2129514" y="0"/>
                  </a:lnTo>
                  <a:lnTo>
                    <a:pt x="2136354" y="0"/>
                  </a:lnTo>
                  <a:lnTo>
                    <a:pt x="2136987" y="0"/>
                  </a:lnTo>
                  <a:lnTo>
                    <a:pt x="2138478" y="0"/>
                  </a:lnTo>
                  <a:lnTo>
                    <a:pt x="2151916" y="0"/>
                  </a:lnTo>
                  <a:lnTo>
                    <a:pt x="2152750" y="0"/>
                  </a:lnTo>
                  <a:lnTo>
                    <a:pt x="2153122" y="0"/>
                  </a:lnTo>
                  <a:lnTo>
                    <a:pt x="2154242" y="0"/>
                  </a:lnTo>
                  <a:lnTo>
                    <a:pt x="2156597" y="0"/>
                  </a:lnTo>
                  <a:lnTo>
                    <a:pt x="2159388" y="0"/>
                  </a:lnTo>
                  <a:lnTo>
                    <a:pt x="2160879" y="0"/>
                  </a:lnTo>
                  <a:lnTo>
                    <a:pt x="2161633" y="0"/>
                  </a:lnTo>
                  <a:lnTo>
                    <a:pt x="2167051" y="0"/>
                  </a:lnTo>
                  <a:lnTo>
                    <a:pt x="2178999" y="0"/>
                  </a:lnTo>
                  <a:lnTo>
                    <a:pt x="2182158" y="0"/>
                  </a:lnTo>
                  <a:lnTo>
                    <a:pt x="2182815" y="0"/>
                  </a:lnTo>
                  <a:lnTo>
                    <a:pt x="2188666" y="0"/>
                  </a:lnTo>
                  <a:lnTo>
                    <a:pt x="2189452" y="0"/>
                  </a:lnTo>
                  <a:lnTo>
                    <a:pt x="2191697" y="0"/>
                  </a:lnTo>
                  <a:lnTo>
                    <a:pt x="2195471" y="0"/>
                  </a:lnTo>
                  <a:lnTo>
                    <a:pt x="2201759" y="0"/>
                  </a:lnTo>
                  <a:lnTo>
                    <a:pt x="2203100" y="0"/>
                  </a:lnTo>
                  <a:lnTo>
                    <a:pt x="2204559" y="0"/>
                  </a:lnTo>
                  <a:lnTo>
                    <a:pt x="2204591" y="0"/>
                  </a:lnTo>
                  <a:lnTo>
                    <a:pt x="2212273" y="0"/>
                  </a:lnTo>
                  <a:lnTo>
                    <a:pt x="2225535" y="0"/>
                  </a:lnTo>
                  <a:lnTo>
                    <a:pt x="2231674" y="0"/>
                  </a:lnTo>
                  <a:lnTo>
                    <a:pt x="2232096" y="0"/>
                  </a:lnTo>
                  <a:lnTo>
                    <a:pt x="2232220" y="0"/>
                  </a:lnTo>
                  <a:lnTo>
                    <a:pt x="2233118" y="0"/>
                  </a:lnTo>
                  <a:lnTo>
                    <a:pt x="2233165" y="0"/>
                  </a:lnTo>
                  <a:lnTo>
                    <a:pt x="2256725" y="0"/>
                  </a:lnTo>
                  <a:lnTo>
                    <a:pt x="2257283" y="0"/>
                  </a:lnTo>
                  <a:lnTo>
                    <a:pt x="2262285" y="0"/>
                  </a:lnTo>
                  <a:lnTo>
                    <a:pt x="2284366" y="0"/>
                  </a:lnTo>
                  <a:lnTo>
                    <a:pt x="2289402" y="0"/>
                  </a:lnTo>
                  <a:lnTo>
                    <a:pt x="2292052" y="0"/>
                  </a:lnTo>
                  <a:lnTo>
                    <a:pt x="2299271" y="0"/>
                  </a:lnTo>
                  <a:lnTo>
                    <a:pt x="2308721" y="0"/>
                  </a:lnTo>
                  <a:lnTo>
                    <a:pt x="2309927" y="0"/>
                  </a:lnTo>
                  <a:lnTo>
                    <a:pt x="2316435" y="0"/>
                  </a:lnTo>
                  <a:lnTo>
                    <a:pt x="2316703" y="0"/>
                  </a:lnTo>
                  <a:lnTo>
                    <a:pt x="2319466" y="0"/>
                  </a:lnTo>
                  <a:lnTo>
                    <a:pt x="2322840" y="0"/>
                  </a:lnTo>
                  <a:lnTo>
                    <a:pt x="2329528" y="0"/>
                  </a:lnTo>
                  <a:lnTo>
                    <a:pt x="2330869" y="0"/>
                  </a:lnTo>
                  <a:lnTo>
                    <a:pt x="2332328" y="0"/>
                  </a:lnTo>
                  <a:lnTo>
                    <a:pt x="2332360" y="0"/>
                  </a:lnTo>
                  <a:lnTo>
                    <a:pt x="2335803" y="0"/>
                  </a:lnTo>
                  <a:lnTo>
                    <a:pt x="2343312" y="0"/>
                  </a:lnTo>
                  <a:lnTo>
                    <a:pt x="2344804" y="0"/>
                  </a:lnTo>
                  <a:lnTo>
                    <a:pt x="2346768" y="0"/>
                  </a:lnTo>
                  <a:lnTo>
                    <a:pt x="2347827" y="0"/>
                  </a:lnTo>
                  <a:lnTo>
                    <a:pt x="2352274" y="0"/>
                  </a:lnTo>
                  <a:lnTo>
                    <a:pt x="2359443" y="0"/>
                  </a:lnTo>
                  <a:lnTo>
                    <a:pt x="2359865" y="0"/>
                  </a:lnTo>
                  <a:lnTo>
                    <a:pt x="2359989" y="0"/>
                  </a:lnTo>
                  <a:lnTo>
                    <a:pt x="2360887" y="0"/>
                  </a:lnTo>
                  <a:lnTo>
                    <a:pt x="2360934" y="0"/>
                  </a:lnTo>
                  <a:lnTo>
                    <a:pt x="2371886" y="0"/>
                  </a:lnTo>
                  <a:lnTo>
                    <a:pt x="2373377" y="0"/>
                  </a:lnTo>
                  <a:lnTo>
                    <a:pt x="2377892" y="0"/>
                  </a:lnTo>
                  <a:cubicBezTo>
                    <a:pt x="2382339" y="0"/>
                    <a:pt x="2382339" y="0"/>
                    <a:pt x="2382339" y="0"/>
                  </a:cubicBezTo>
                  <a:lnTo>
                    <a:pt x="2390054" y="0"/>
                  </a:lnTo>
                  <a:lnTo>
                    <a:pt x="2419821" y="0"/>
                  </a:lnTo>
                  <a:lnTo>
                    <a:pt x="2427040" y="0"/>
                  </a:lnTo>
                  <a:lnTo>
                    <a:pt x="2436490" y="0"/>
                  </a:lnTo>
                  <a:lnTo>
                    <a:pt x="2444472" y="0"/>
                  </a:lnTo>
                  <a:lnTo>
                    <a:pt x="2448678" y="0"/>
                  </a:lnTo>
                  <a:lnTo>
                    <a:pt x="2450171" y="0"/>
                  </a:lnTo>
                  <a:lnTo>
                    <a:pt x="2450609" y="0"/>
                  </a:lnTo>
                  <a:lnTo>
                    <a:pt x="2463572" y="0"/>
                  </a:lnTo>
                  <a:lnTo>
                    <a:pt x="2471081" y="0"/>
                  </a:lnTo>
                  <a:lnTo>
                    <a:pt x="2472573" y="0"/>
                  </a:lnTo>
                  <a:lnTo>
                    <a:pt x="2474537" y="0"/>
                  </a:lnTo>
                  <a:lnTo>
                    <a:pt x="2475596" y="0"/>
                  </a:lnTo>
                  <a:lnTo>
                    <a:pt x="2477252" y="0"/>
                  </a:lnTo>
                  <a:lnTo>
                    <a:pt x="2478712" y="0"/>
                  </a:lnTo>
                  <a:lnTo>
                    <a:pt x="2478743" y="0"/>
                  </a:lnTo>
                  <a:lnTo>
                    <a:pt x="2480043" y="0"/>
                  </a:lnTo>
                  <a:lnTo>
                    <a:pt x="2499655" y="0"/>
                  </a:lnTo>
                  <a:lnTo>
                    <a:pt x="2501146" y="0"/>
                  </a:lnTo>
                  <a:lnTo>
                    <a:pt x="2505661" y="0"/>
                  </a:lnTo>
                  <a:lnTo>
                    <a:pt x="2508776" y="0"/>
                  </a:lnTo>
                  <a:lnTo>
                    <a:pt x="2510108" y="0"/>
                  </a:lnTo>
                  <a:lnTo>
                    <a:pt x="2524178" y="0"/>
                  </a:lnTo>
                  <a:lnTo>
                    <a:pt x="2525248" y="0"/>
                  </a:lnTo>
                  <a:lnTo>
                    <a:pt x="2525669" y="0"/>
                  </a:lnTo>
                  <a:lnTo>
                    <a:pt x="2552329" y="0"/>
                  </a:lnTo>
                  <a:lnTo>
                    <a:pt x="2552751" y="0"/>
                  </a:lnTo>
                  <a:lnTo>
                    <a:pt x="2554242" y="0"/>
                  </a:lnTo>
                  <a:lnTo>
                    <a:pt x="2574787" y="0"/>
                  </a:lnTo>
                  <a:lnTo>
                    <a:pt x="2576279" y="0"/>
                  </a:lnTo>
                  <a:lnTo>
                    <a:pt x="2576447" y="0"/>
                  </a:lnTo>
                  <a:lnTo>
                    <a:pt x="2577940" y="0"/>
                  </a:lnTo>
                  <a:lnTo>
                    <a:pt x="2603360" y="0"/>
                  </a:lnTo>
                  <a:lnTo>
                    <a:pt x="2604852" y="0"/>
                  </a:lnTo>
                  <a:lnTo>
                    <a:pt x="2605021" y="0"/>
                  </a:lnTo>
                  <a:lnTo>
                    <a:pt x="2605484" y="0"/>
                  </a:lnTo>
                  <a:lnTo>
                    <a:pt x="2606481" y="0"/>
                  </a:lnTo>
                  <a:lnTo>
                    <a:pt x="2606512" y="0"/>
                  </a:lnTo>
                  <a:lnTo>
                    <a:pt x="2606976" y="0"/>
                  </a:lnTo>
                  <a:lnTo>
                    <a:pt x="2618923" y="0"/>
                  </a:lnTo>
                  <a:lnTo>
                    <a:pt x="2621248" y="0"/>
                  </a:lnTo>
                  <a:lnTo>
                    <a:pt x="2622740" y="0"/>
                  </a:lnTo>
                  <a:lnTo>
                    <a:pt x="2627885" y="0"/>
                  </a:lnTo>
                  <a:lnTo>
                    <a:pt x="2629377" y="0"/>
                  </a:lnTo>
                  <a:lnTo>
                    <a:pt x="2634058" y="0"/>
                  </a:lnTo>
                  <a:lnTo>
                    <a:pt x="2635549" y="0"/>
                  </a:lnTo>
                  <a:lnTo>
                    <a:pt x="2636545" y="0"/>
                  </a:lnTo>
                  <a:lnTo>
                    <a:pt x="2648987" y="0"/>
                  </a:lnTo>
                  <a:lnTo>
                    <a:pt x="2649821" y="0"/>
                  </a:lnTo>
                  <a:lnTo>
                    <a:pt x="2651313" y="0"/>
                  </a:lnTo>
                  <a:lnTo>
                    <a:pt x="2651947" y="0"/>
                  </a:lnTo>
                  <a:lnTo>
                    <a:pt x="2653017" y="0"/>
                  </a:lnTo>
                  <a:lnTo>
                    <a:pt x="2653438" y="0"/>
                  </a:lnTo>
                  <a:lnTo>
                    <a:pt x="2656459" y="0"/>
                  </a:lnTo>
                  <a:lnTo>
                    <a:pt x="2657950" y="0"/>
                  </a:lnTo>
                  <a:lnTo>
                    <a:pt x="2665460" y="0"/>
                  </a:lnTo>
                  <a:lnTo>
                    <a:pt x="2680098" y="0"/>
                  </a:lnTo>
                  <a:lnTo>
                    <a:pt x="2680520" y="0"/>
                  </a:lnTo>
                  <a:lnTo>
                    <a:pt x="2682011" y="0"/>
                  </a:lnTo>
                  <a:lnTo>
                    <a:pt x="2692542" y="0"/>
                  </a:lnTo>
                  <a:lnTo>
                    <a:pt x="2702556" y="0"/>
                  </a:lnTo>
                  <a:lnTo>
                    <a:pt x="2704048" y="0"/>
                  </a:lnTo>
                  <a:lnTo>
                    <a:pt x="2724289" y="0"/>
                  </a:lnTo>
                  <a:lnTo>
                    <a:pt x="2731129" y="0"/>
                  </a:lnTo>
                  <a:lnTo>
                    <a:pt x="2732621" y="0"/>
                  </a:lnTo>
                  <a:lnTo>
                    <a:pt x="2733253" y="0"/>
                  </a:lnTo>
                  <a:lnTo>
                    <a:pt x="2734745" y="0"/>
                  </a:lnTo>
                  <a:lnTo>
                    <a:pt x="2746692" y="0"/>
                  </a:lnTo>
                  <a:lnTo>
                    <a:pt x="2749017" y="0"/>
                  </a:lnTo>
                  <a:lnTo>
                    <a:pt x="2750509" y="0"/>
                  </a:lnTo>
                  <a:lnTo>
                    <a:pt x="2754354" y="0"/>
                  </a:lnTo>
                  <a:lnTo>
                    <a:pt x="2755654" y="0"/>
                  </a:lnTo>
                  <a:lnTo>
                    <a:pt x="2757146" y="0"/>
                  </a:lnTo>
                  <a:lnTo>
                    <a:pt x="2761827" y="0"/>
                  </a:lnTo>
                  <a:lnTo>
                    <a:pt x="2763318" y="0"/>
                  </a:lnTo>
                  <a:lnTo>
                    <a:pt x="2776756" y="0"/>
                  </a:lnTo>
                  <a:lnTo>
                    <a:pt x="2777590" y="0"/>
                  </a:lnTo>
                  <a:lnTo>
                    <a:pt x="2779082" y="0"/>
                  </a:lnTo>
                  <a:lnTo>
                    <a:pt x="2783442" y="0"/>
                  </a:lnTo>
                  <a:lnTo>
                    <a:pt x="2784228" y="0"/>
                  </a:lnTo>
                  <a:lnTo>
                    <a:pt x="2785719" y="0"/>
                  </a:lnTo>
                  <a:lnTo>
                    <a:pt x="2786473" y="0"/>
                  </a:lnTo>
                  <a:lnTo>
                    <a:pt x="2793229" y="0"/>
                  </a:lnTo>
                  <a:lnTo>
                    <a:pt x="2799367" y="0"/>
                  </a:lnTo>
                  <a:lnTo>
                    <a:pt x="2813506" y="0"/>
                  </a:lnTo>
                  <a:lnTo>
                    <a:pt x="2820311" y="0"/>
                  </a:lnTo>
                  <a:lnTo>
                    <a:pt x="2827893" y="0"/>
                  </a:lnTo>
                  <a:lnTo>
                    <a:pt x="2827940" y="0"/>
                  </a:lnTo>
                  <a:lnTo>
                    <a:pt x="2829431" y="0"/>
                  </a:lnTo>
                  <a:lnTo>
                    <a:pt x="2829978" y="0"/>
                  </a:lnTo>
                  <a:lnTo>
                    <a:pt x="2852058" y="0"/>
                  </a:lnTo>
                  <a:lnTo>
                    <a:pt x="2857060" y="0"/>
                  </a:lnTo>
                  <a:lnTo>
                    <a:pt x="2857958" y="0"/>
                  </a:lnTo>
                  <a:lnTo>
                    <a:pt x="2871601" y="0"/>
                  </a:lnTo>
                  <a:lnTo>
                    <a:pt x="2882123" y="0"/>
                  </a:lnTo>
                  <a:lnTo>
                    <a:pt x="2894046" y="0"/>
                  </a:lnTo>
                  <a:lnTo>
                    <a:pt x="2903496" y="0"/>
                  </a:lnTo>
                  <a:lnTo>
                    <a:pt x="2911211" y="0"/>
                  </a:lnTo>
                  <a:lnTo>
                    <a:pt x="2914242" y="0"/>
                  </a:lnTo>
                  <a:lnTo>
                    <a:pt x="2914461" y="0"/>
                  </a:lnTo>
                  <a:lnTo>
                    <a:pt x="2924111" y="0"/>
                  </a:lnTo>
                  <a:lnTo>
                    <a:pt x="2927136" y="0"/>
                  </a:lnTo>
                  <a:lnTo>
                    <a:pt x="2933561" y="0"/>
                  </a:lnTo>
                  <a:lnTo>
                    <a:pt x="2939580" y="0"/>
                  </a:lnTo>
                  <a:lnTo>
                    <a:pt x="2941275" y="0"/>
                  </a:lnTo>
                  <a:lnTo>
                    <a:pt x="2941543" y="0"/>
                  </a:lnTo>
                  <a:lnTo>
                    <a:pt x="2945586" y="0"/>
                  </a:lnTo>
                  <a:lnTo>
                    <a:pt x="2950032" y="0"/>
                  </a:lnTo>
                  <a:lnTo>
                    <a:pt x="2955662" y="0"/>
                  </a:lnTo>
                  <a:lnTo>
                    <a:pt x="2955709" y="0"/>
                  </a:lnTo>
                  <a:lnTo>
                    <a:pt x="2957200" y="0"/>
                  </a:lnTo>
                  <a:lnTo>
                    <a:pt x="2957747" y="0"/>
                  </a:lnTo>
                  <a:lnTo>
                    <a:pt x="2968152" y="0"/>
                  </a:lnTo>
                  <a:lnTo>
                    <a:pt x="2969644" y="0"/>
                  </a:lnTo>
                  <a:lnTo>
                    <a:pt x="2972667" y="0"/>
                  </a:lnTo>
                  <a:lnTo>
                    <a:pt x="2977114" y="0"/>
                  </a:lnTo>
                  <a:lnTo>
                    <a:pt x="2984829" y="0"/>
                  </a:lnTo>
                  <a:lnTo>
                    <a:pt x="2985727" y="0"/>
                  </a:lnTo>
                  <a:lnTo>
                    <a:pt x="2999370" y="0"/>
                  </a:lnTo>
                  <a:lnTo>
                    <a:pt x="3021815" y="0"/>
                  </a:lnTo>
                  <a:lnTo>
                    <a:pt x="3031265" y="0"/>
                  </a:lnTo>
                  <a:lnTo>
                    <a:pt x="3042230" y="0"/>
                  </a:lnTo>
                  <a:lnTo>
                    <a:pt x="3044946" y="0"/>
                  </a:lnTo>
                  <a:lnTo>
                    <a:pt x="3051880" y="0"/>
                  </a:lnTo>
                  <a:lnTo>
                    <a:pt x="3061330" y="0"/>
                  </a:lnTo>
                  <a:lnTo>
                    <a:pt x="3067349" y="0"/>
                  </a:lnTo>
                  <a:lnTo>
                    <a:pt x="3069312" y="0"/>
                  </a:lnTo>
                  <a:lnTo>
                    <a:pt x="3073355" y="0"/>
                  </a:lnTo>
                  <a:lnTo>
                    <a:pt x="3073518" y="0"/>
                  </a:lnTo>
                  <a:lnTo>
                    <a:pt x="3075011" y="0"/>
                  </a:lnTo>
                  <a:lnTo>
                    <a:pt x="3077801" y="0"/>
                  </a:lnTo>
                  <a:lnTo>
                    <a:pt x="3095921" y="0"/>
                  </a:lnTo>
                  <a:lnTo>
                    <a:pt x="3097413" y="0"/>
                  </a:lnTo>
                  <a:lnTo>
                    <a:pt x="3100436" y="0"/>
                  </a:lnTo>
                  <a:lnTo>
                    <a:pt x="3103552" y="0"/>
                  </a:lnTo>
                  <a:lnTo>
                    <a:pt x="3104883" y="0"/>
                  </a:lnTo>
                  <a:lnTo>
                    <a:pt x="3120023" y="0"/>
                  </a:lnTo>
                  <a:lnTo>
                    <a:pt x="3120445" y="0"/>
                  </a:lnTo>
                  <a:lnTo>
                    <a:pt x="3149018" y="0"/>
                  </a:lnTo>
                  <a:lnTo>
                    <a:pt x="3150088" y="0"/>
                  </a:lnTo>
                  <a:lnTo>
                    <a:pt x="3150509" y="0"/>
                  </a:lnTo>
                  <a:lnTo>
                    <a:pt x="3171054" y="0"/>
                  </a:lnTo>
                  <a:lnTo>
                    <a:pt x="3172715" y="0"/>
                  </a:lnTo>
                  <a:lnTo>
                    <a:pt x="3199627" y="0"/>
                  </a:lnTo>
                  <a:lnTo>
                    <a:pt x="3201119" y="0"/>
                  </a:lnTo>
                  <a:lnTo>
                    <a:pt x="3201287" y="0"/>
                  </a:lnTo>
                  <a:lnTo>
                    <a:pt x="3201751" y="0"/>
                  </a:lnTo>
                  <a:lnTo>
                    <a:pt x="3202780" y="0"/>
                  </a:lnTo>
                  <a:lnTo>
                    <a:pt x="3217515" y="0"/>
                  </a:lnTo>
                  <a:lnTo>
                    <a:pt x="3224152" y="0"/>
                  </a:lnTo>
                  <a:lnTo>
                    <a:pt x="3230324" y="0"/>
                  </a:lnTo>
                  <a:lnTo>
                    <a:pt x="3231321" y="0"/>
                  </a:lnTo>
                  <a:lnTo>
                    <a:pt x="3231816" y="0"/>
                  </a:lnTo>
                  <a:lnTo>
                    <a:pt x="3243763" y="0"/>
                  </a:lnTo>
                  <a:lnTo>
                    <a:pt x="3246088" y="0"/>
                  </a:lnTo>
                  <a:lnTo>
                    <a:pt x="3247580" y="0"/>
                  </a:lnTo>
                  <a:lnTo>
                    <a:pt x="3247792" y="0"/>
                  </a:lnTo>
                  <a:lnTo>
                    <a:pt x="3248214" y="0"/>
                  </a:lnTo>
                  <a:lnTo>
                    <a:pt x="3252725" y="0"/>
                  </a:lnTo>
                  <a:lnTo>
                    <a:pt x="3254217" y="0"/>
                  </a:lnTo>
                  <a:lnTo>
                    <a:pt x="3260235" y="0"/>
                  </a:lnTo>
                  <a:lnTo>
                    <a:pt x="3276787" y="0"/>
                  </a:lnTo>
                  <a:lnTo>
                    <a:pt x="3277857" y="0"/>
                  </a:lnTo>
                  <a:lnTo>
                    <a:pt x="3278278" y="0"/>
                  </a:lnTo>
                  <a:lnTo>
                    <a:pt x="3290300" y="0"/>
                  </a:lnTo>
                  <a:lnTo>
                    <a:pt x="3298823" y="0"/>
                  </a:lnTo>
                  <a:lnTo>
                    <a:pt x="3327396" y="0"/>
                  </a:lnTo>
                  <a:lnTo>
                    <a:pt x="3328888" y="0"/>
                  </a:lnTo>
                  <a:lnTo>
                    <a:pt x="3329520" y="0"/>
                  </a:lnTo>
                  <a:lnTo>
                    <a:pt x="3345284" y="0"/>
                  </a:lnTo>
                  <a:lnTo>
                    <a:pt x="3349129" y="0"/>
                  </a:lnTo>
                  <a:lnTo>
                    <a:pt x="3351921" y="0"/>
                  </a:lnTo>
                  <a:lnTo>
                    <a:pt x="3358093" y="0"/>
                  </a:lnTo>
                  <a:lnTo>
                    <a:pt x="3359585" y="0"/>
                  </a:lnTo>
                  <a:lnTo>
                    <a:pt x="3371532" y="0"/>
                  </a:lnTo>
                  <a:lnTo>
                    <a:pt x="3373857" y="0"/>
                  </a:lnTo>
                  <a:lnTo>
                    <a:pt x="3375349" y="0"/>
                  </a:lnTo>
                  <a:lnTo>
                    <a:pt x="3380494" y="0"/>
                  </a:lnTo>
                  <a:lnTo>
                    <a:pt x="3381986" y="0"/>
                  </a:lnTo>
                  <a:lnTo>
                    <a:pt x="3388004" y="0"/>
                  </a:lnTo>
                  <a:lnTo>
                    <a:pt x="3408282" y="0"/>
                  </a:lnTo>
                  <a:lnTo>
                    <a:pt x="3418069" y="0"/>
                  </a:lnTo>
                  <a:lnTo>
                    <a:pt x="3424207" y="0"/>
                  </a:lnTo>
                  <a:lnTo>
                    <a:pt x="3424753" y="0"/>
                  </a:lnTo>
                  <a:lnTo>
                    <a:pt x="3452733" y="0"/>
                  </a:lnTo>
                  <a:lnTo>
                    <a:pt x="3454818" y="0"/>
                  </a:lnTo>
                  <a:lnTo>
                    <a:pt x="3476898" y="0"/>
                  </a:lnTo>
                  <a:lnTo>
                    <a:pt x="3496441" y="0"/>
                  </a:lnTo>
                  <a:lnTo>
                    <a:pt x="3509236" y="0"/>
                  </a:lnTo>
                  <a:lnTo>
                    <a:pt x="3518886" y="0"/>
                  </a:lnTo>
                  <a:lnTo>
                    <a:pt x="3528336" y="0"/>
                  </a:lnTo>
                  <a:lnTo>
                    <a:pt x="3536051" y="0"/>
                  </a:lnTo>
                  <a:lnTo>
                    <a:pt x="3539301" y="0"/>
                  </a:lnTo>
                  <a:lnTo>
                    <a:pt x="3540361" y="0"/>
                  </a:lnTo>
                  <a:lnTo>
                    <a:pt x="3544807" y="0"/>
                  </a:lnTo>
                  <a:lnTo>
                    <a:pt x="3551976" y="0"/>
                  </a:lnTo>
                  <a:lnTo>
                    <a:pt x="3552522" y="0"/>
                  </a:lnTo>
                  <a:lnTo>
                    <a:pt x="3564420" y="0"/>
                  </a:lnTo>
                  <a:lnTo>
                    <a:pt x="3570426" y="0"/>
                  </a:lnTo>
                  <a:cubicBezTo>
                    <a:pt x="3574872" y="0"/>
                    <a:pt x="3574872" y="0"/>
                    <a:pt x="3574872" y="0"/>
                  </a:cubicBezTo>
                  <a:lnTo>
                    <a:pt x="3580502" y="0"/>
                  </a:lnTo>
                  <a:lnTo>
                    <a:pt x="3582587" y="0"/>
                  </a:lnTo>
                  <a:lnTo>
                    <a:pt x="3624210" y="0"/>
                  </a:lnTo>
                  <a:lnTo>
                    <a:pt x="3637005" y="0"/>
                  </a:lnTo>
                  <a:lnTo>
                    <a:pt x="3646655" y="0"/>
                  </a:lnTo>
                  <a:lnTo>
                    <a:pt x="3656105" y="0"/>
                  </a:lnTo>
                  <a:lnTo>
                    <a:pt x="3667070" y="0"/>
                  </a:lnTo>
                  <a:lnTo>
                    <a:pt x="3668130" y="0"/>
                  </a:lnTo>
                  <a:lnTo>
                    <a:pt x="3669786" y="0"/>
                  </a:lnTo>
                  <a:lnTo>
                    <a:pt x="3672576" y="0"/>
                  </a:lnTo>
                  <a:lnTo>
                    <a:pt x="3692189" y="0"/>
                  </a:lnTo>
                  <a:lnTo>
                    <a:pt x="3698195" y="0"/>
                  </a:lnTo>
                  <a:lnTo>
                    <a:pt x="3702641" y="0"/>
                  </a:lnTo>
                  <a:lnTo>
                    <a:pt x="3744863" y="0"/>
                  </a:lnTo>
                  <a:lnTo>
                    <a:pt x="3745285" y="0"/>
                  </a:lnTo>
                  <a:lnTo>
                    <a:pt x="3795894" y="0"/>
                  </a:lnTo>
                  <a:lnTo>
                    <a:pt x="3797555" y="0"/>
                  </a:lnTo>
                  <a:lnTo>
                    <a:pt x="3826591" y="0"/>
                  </a:lnTo>
                  <a:lnTo>
                    <a:pt x="3842355" y="0"/>
                  </a:lnTo>
                  <a:lnTo>
                    <a:pt x="3848992" y="0"/>
                  </a:lnTo>
                  <a:lnTo>
                    <a:pt x="3872632" y="0"/>
                  </a:lnTo>
                  <a:lnTo>
                    <a:pt x="3873054" y="0"/>
                  </a:lnTo>
                  <a:lnTo>
                    <a:pt x="3885075" y="0"/>
                  </a:lnTo>
                  <a:lnTo>
                    <a:pt x="3923663" y="0"/>
                  </a:lnTo>
                  <a:lnTo>
                    <a:pt x="3954360" y="0"/>
                  </a:lnTo>
                  <a:lnTo>
                    <a:pt x="3970124" y="0"/>
                  </a:lnTo>
                  <a:lnTo>
                    <a:pt x="3976761" y="0"/>
                  </a:lnTo>
                  <a:lnTo>
                    <a:pt x="4012844" y="0"/>
                  </a:lnTo>
                  <a:lnTo>
                    <a:pt x="4049593" y="0"/>
                  </a:lnTo>
                  <a:cubicBezTo>
                    <a:pt x="4169647" y="0"/>
                    <a:pt x="4169647" y="0"/>
                    <a:pt x="4169647" y="0"/>
                  </a:cubicBezTo>
                  <a:lnTo>
                    <a:pt x="4177362" y="0"/>
                  </a:lnTo>
                  <a:cubicBezTo>
                    <a:pt x="4297416" y="0"/>
                    <a:pt x="4297416" y="0"/>
                    <a:pt x="4297416" y="0"/>
                  </a:cubicBezTo>
                  <a:cubicBezTo>
                    <a:pt x="4327758" y="0"/>
                    <a:pt x="4364168" y="21251"/>
                    <a:pt x="4379339" y="47054"/>
                  </a:cubicBezTo>
                  <a:cubicBezTo>
                    <a:pt x="4591731" y="415146"/>
                    <a:pt x="4591731" y="415146"/>
                    <a:pt x="4591731" y="415146"/>
                  </a:cubicBezTo>
                  <a:cubicBezTo>
                    <a:pt x="4606902" y="440951"/>
                    <a:pt x="4606902" y="483452"/>
                    <a:pt x="4591731" y="509257"/>
                  </a:cubicBezTo>
                  <a:cubicBezTo>
                    <a:pt x="4379339" y="877348"/>
                    <a:pt x="4379339" y="877348"/>
                    <a:pt x="4379339" y="877348"/>
                  </a:cubicBezTo>
                  <a:cubicBezTo>
                    <a:pt x="4364168" y="903151"/>
                    <a:pt x="4327758" y="924402"/>
                    <a:pt x="4297416" y="924402"/>
                  </a:cubicBezTo>
                  <a:lnTo>
                    <a:pt x="4169647" y="924402"/>
                  </a:lnTo>
                  <a:lnTo>
                    <a:pt x="3976761" y="924402"/>
                  </a:lnTo>
                  <a:lnTo>
                    <a:pt x="3872632" y="924402"/>
                  </a:lnTo>
                  <a:lnTo>
                    <a:pt x="3848992" y="924402"/>
                  </a:lnTo>
                  <a:lnTo>
                    <a:pt x="3744863" y="924402"/>
                  </a:lnTo>
                  <a:lnTo>
                    <a:pt x="3702641" y="924402"/>
                  </a:lnTo>
                  <a:lnTo>
                    <a:pt x="3672576" y="924402"/>
                  </a:lnTo>
                  <a:lnTo>
                    <a:pt x="3656105" y="924402"/>
                  </a:lnTo>
                  <a:lnTo>
                    <a:pt x="3574872" y="924402"/>
                  </a:lnTo>
                  <a:lnTo>
                    <a:pt x="3551976" y="924402"/>
                  </a:lnTo>
                  <a:lnTo>
                    <a:pt x="3544807" y="924402"/>
                  </a:lnTo>
                  <a:lnTo>
                    <a:pt x="3528336" y="924402"/>
                  </a:lnTo>
                  <a:lnTo>
                    <a:pt x="3424207" y="924402"/>
                  </a:lnTo>
                  <a:lnTo>
                    <a:pt x="3381986" y="924402"/>
                  </a:lnTo>
                  <a:lnTo>
                    <a:pt x="3380494" y="924402"/>
                  </a:lnTo>
                  <a:lnTo>
                    <a:pt x="3351921" y="924402"/>
                  </a:lnTo>
                  <a:lnTo>
                    <a:pt x="3277857" y="924402"/>
                  </a:lnTo>
                  <a:lnTo>
                    <a:pt x="3254217" y="924402"/>
                  </a:lnTo>
                  <a:lnTo>
                    <a:pt x="3252725" y="924402"/>
                  </a:lnTo>
                  <a:lnTo>
                    <a:pt x="3247792" y="924402"/>
                  </a:lnTo>
                  <a:lnTo>
                    <a:pt x="3231321" y="924402"/>
                  </a:lnTo>
                  <a:lnTo>
                    <a:pt x="3224152" y="924402"/>
                  </a:lnTo>
                  <a:lnTo>
                    <a:pt x="3150088" y="924402"/>
                  </a:lnTo>
                  <a:lnTo>
                    <a:pt x="3120023" y="924402"/>
                  </a:lnTo>
                  <a:lnTo>
                    <a:pt x="3104883" y="924402"/>
                  </a:lnTo>
                  <a:lnTo>
                    <a:pt x="3103552" y="924402"/>
                  </a:lnTo>
                  <a:lnTo>
                    <a:pt x="3077801" y="924402"/>
                  </a:lnTo>
                  <a:lnTo>
                    <a:pt x="3061330" y="924402"/>
                  </a:lnTo>
                  <a:lnTo>
                    <a:pt x="3031265" y="924402"/>
                  </a:lnTo>
                  <a:lnTo>
                    <a:pt x="2977114" y="924402"/>
                  </a:lnTo>
                  <a:lnTo>
                    <a:pt x="2957200" y="924402"/>
                  </a:lnTo>
                  <a:lnTo>
                    <a:pt x="2955709" y="924402"/>
                  </a:lnTo>
                  <a:lnTo>
                    <a:pt x="2950032" y="924402"/>
                  </a:lnTo>
                  <a:lnTo>
                    <a:pt x="2933561" y="924402"/>
                  </a:lnTo>
                  <a:lnTo>
                    <a:pt x="2927136" y="924402"/>
                  </a:lnTo>
                  <a:lnTo>
                    <a:pt x="2903496" y="924402"/>
                  </a:lnTo>
                  <a:lnTo>
                    <a:pt x="2829431" y="924402"/>
                  </a:lnTo>
                  <a:lnTo>
                    <a:pt x="2827940" y="924402"/>
                  </a:lnTo>
                  <a:lnTo>
                    <a:pt x="2799367" y="924402"/>
                  </a:lnTo>
                  <a:lnTo>
                    <a:pt x="2785719" y="924402"/>
                  </a:lnTo>
                  <a:lnTo>
                    <a:pt x="2784228" y="924402"/>
                  </a:lnTo>
                  <a:lnTo>
                    <a:pt x="2757146" y="924402"/>
                  </a:lnTo>
                  <a:lnTo>
                    <a:pt x="2755654" y="924402"/>
                  </a:lnTo>
                  <a:lnTo>
                    <a:pt x="2680098" y="924402"/>
                  </a:lnTo>
                  <a:lnTo>
                    <a:pt x="2657950" y="924402"/>
                  </a:lnTo>
                  <a:lnTo>
                    <a:pt x="2656459" y="924402"/>
                  </a:lnTo>
                  <a:lnTo>
                    <a:pt x="2653017" y="924402"/>
                  </a:lnTo>
                  <a:lnTo>
                    <a:pt x="2636545" y="924402"/>
                  </a:lnTo>
                  <a:lnTo>
                    <a:pt x="2629377" y="924402"/>
                  </a:lnTo>
                  <a:lnTo>
                    <a:pt x="2627885" y="924402"/>
                  </a:lnTo>
                  <a:lnTo>
                    <a:pt x="2606481" y="924402"/>
                  </a:lnTo>
                  <a:lnTo>
                    <a:pt x="2552329" y="924402"/>
                  </a:lnTo>
                  <a:lnTo>
                    <a:pt x="2525248" y="924402"/>
                  </a:lnTo>
                  <a:lnTo>
                    <a:pt x="2510108" y="924402"/>
                  </a:lnTo>
                  <a:lnTo>
                    <a:pt x="2508776" y="924402"/>
                  </a:lnTo>
                  <a:lnTo>
                    <a:pt x="2480043" y="924402"/>
                  </a:lnTo>
                  <a:lnTo>
                    <a:pt x="2478712" y="924402"/>
                  </a:lnTo>
                  <a:lnTo>
                    <a:pt x="2463572" y="924402"/>
                  </a:lnTo>
                  <a:lnTo>
                    <a:pt x="2436490" y="924402"/>
                  </a:lnTo>
                  <a:lnTo>
                    <a:pt x="2382339" y="924402"/>
                  </a:lnTo>
                  <a:lnTo>
                    <a:pt x="2360934" y="924402"/>
                  </a:lnTo>
                  <a:lnTo>
                    <a:pt x="2359443" y="924402"/>
                  </a:lnTo>
                  <a:lnTo>
                    <a:pt x="2352274" y="924402"/>
                  </a:lnTo>
                  <a:lnTo>
                    <a:pt x="2335803" y="924402"/>
                  </a:lnTo>
                  <a:lnTo>
                    <a:pt x="2332360" y="924402"/>
                  </a:lnTo>
                  <a:lnTo>
                    <a:pt x="2332328" y="924402"/>
                  </a:lnTo>
                  <a:lnTo>
                    <a:pt x="2330869" y="924402"/>
                  </a:lnTo>
                  <a:lnTo>
                    <a:pt x="2308721" y="924402"/>
                  </a:lnTo>
                  <a:lnTo>
                    <a:pt x="2233165" y="924402"/>
                  </a:lnTo>
                  <a:lnTo>
                    <a:pt x="2231674" y="924402"/>
                  </a:lnTo>
                  <a:lnTo>
                    <a:pt x="2204591" y="924402"/>
                  </a:lnTo>
                  <a:lnTo>
                    <a:pt x="2204559" y="924402"/>
                  </a:lnTo>
                  <a:lnTo>
                    <a:pt x="2203100" y="924402"/>
                  </a:lnTo>
                  <a:lnTo>
                    <a:pt x="2189452" y="924402"/>
                  </a:lnTo>
                  <a:lnTo>
                    <a:pt x="2160879" y="924402"/>
                  </a:lnTo>
                  <a:lnTo>
                    <a:pt x="2159388" y="924402"/>
                  </a:lnTo>
                  <a:lnTo>
                    <a:pt x="2085323" y="924402"/>
                  </a:lnTo>
                  <a:lnTo>
                    <a:pt x="2077294" y="924402"/>
                  </a:lnTo>
                  <a:lnTo>
                    <a:pt x="2061683" y="924402"/>
                  </a:lnTo>
                  <a:lnTo>
                    <a:pt x="2055258" y="924402"/>
                  </a:lnTo>
                  <a:lnTo>
                    <a:pt x="2038787" y="924402"/>
                  </a:lnTo>
                  <a:lnTo>
                    <a:pt x="2033110" y="924402"/>
                  </a:lnTo>
                  <a:lnTo>
                    <a:pt x="2031619" y="924402"/>
                  </a:lnTo>
                  <a:lnTo>
                    <a:pt x="2011705" y="924402"/>
                  </a:lnTo>
                  <a:lnTo>
                    <a:pt x="1957554" y="924402"/>
                  </a:lnTo>
                  <a:lnTo>
                    <a:pt x="1949525" y="924402"/>
                  </a:lnTo>
                  <a:lnTo>
                    <a:pt x="1927489" y="924402"/>
                  </a:lnTo>
                  <a:lnTo>
                    <a:pt x="1911018" y="924402"/>
                  </a:lnTo>
                  <a:lnTo>
                    <a:pt x="1907543" y="924402"/>
                  </a:lnTo>
                  <a:lnTo>
                    <a:pt x="1885268" y="924402"/>
                  </a:lnTo>
                  <a:lnTo>
                    <a:pt x="1883936" y="924402"/>
                  </a:lnTo>
                  <a:lnTo>
                    <a:pt x="1868796" y="924402"/>
                  </a:lnTo>
                  <a:lnTo>
                    <a:pt x="1838732" y="924402"/>
                  </a:lnTo>
                  <a:lnTo>
                    <a:pt x="1779774" y="924402"/>
                  </a:lnTo>
                  <a:lnTo>
                    <a:pt x="1764668" y="924402"/>
                  </a:lnTo>
                  <a:lnTo>
                    <a:pt x="1757499" y="924402"/>
                  </a:lnTo>
                  <a:lnTo>
                    <a:pt x="1741027" y="924402"/>
                  </a:lnTo>
                  <a:lnTo>
                    <a:pt x="1737552" y="924402"/>
                  </a:lnTo>
                  <a:lnTo>
                    <a:pt x="1736094" y="924402"/>
                  </a:lnTo>
                  <a:lnTo>
                    <a:pt x="1734603" y="924402"/>
                  </a:lnTo>
                  <a:lnTo>
                    <a:pt x="1710963" y="924402"/>
                  </a:lnTo>
                  <a:lnTo>
                    <a:pt x="1707488" y="924402"/>
                  </a:lnTo>
                  <a:lnTo>
                    <a:pt x="1652509" y="924402"/>
                  </a:lnTo>
                  <a:lnTo>
                    <a:pt x="1636899" y="924402"/>
                  </a:lnTo>
                  <a:lnTo>
                    <a:pt x="1609783" y="924402"/>
                  </a:lnTo>
                  <a:lnTo>
                    <a:pt x="1608325" y="924402"/>
                  </a:lnTo>
                  <a:lnTo>
                    <a:pt x="1606834" y="924402"/>
                  </a:lnTo>
                  <a:lnTo>
                    <a:pt x="1579719" y="924402"/>
                  </a:lnTo>
                  <a:lnTo>
                    <a:pt x="1564612" y="924402"/>
                  </a:lnTo>
                  <a:lnTo>
                    <a:pt x="1524740" y="924402"/>
                  </a:lnTo>
                  <a:lnTo>
                    <a:pt x="1482518" y="924402"/>
                  </a:lnTo>
                  <a:lnTo>
                    <a:pt x="1460483" y="924402"/>
                  </a:lnTo>
                  <a:lnTo>
                    <a:pt x="1452454" y="924402"/>
                  </a:lnTo>
                  <a:lnTo>
                    <a:pt x="1444011" y="924402"/>
                  </a:lnTo>
                  <a:lnTo>
                    <a:pt x="1436843" y="924402"/>
                  </a:lnTo>
                  <a:lnTo>
                    <a:pt x="1413947" y="924402"/>
                  </a:lnTo>
                  <a:lnTo>
                    <a:pt x="1354749" y="924402"/>
                  </a:lnTo>
                  <a:lnTo>
                    <a:pt x="1332714" y="924402"/>
                  </a:lnTo>
                  <a:lnTo>
                    <a:pt x="1324685" y="924402"/>
                  </a:lnTo>
                  <a:lnTo>
                    <a:pt x="1316242" y="924402"/>
                  </a:lnTo>
                  <a:lnTo>
                    <a:pt x="1312767" y="924402"/>
                  </a:lnTo>
                  <a:lnTo>
                    <a:pt x="1286178" y="924402"/>
                  </a:lnTo>
                  <a:lnTo>
                    <a:pt x="1282703" y="924402"/>
                  </a:lnTo>
                  <a:lnTo>
                    <a:pt x="1243956" y="924402"/>
                  </a:lnTo>
                  <a:lnTo>
                    <a:pt x="1184998" y="924402"/>
                  </a:lnTo>
                  <a:lnTo>
                    <a:pt x="1154934" y="924402"/>
                  </a:lnTo>
                  <a:lnTo>
                    <a:pt x="1139828" y="924402"/>
                  </a:lnTo>
                  <a:lnTo>
                    <a:pt x="1116187" y="924402"/>
                  </a:lnTo>
                  <a:lnTo>
                    <a:pt x="1112712" y="924402"/>
                  </a:lnTo>
                  <a:lnTo>
                    <a:pt x="1057734" y="924402"/>
                  </a:lnTo>
                  <a:lnTo>
                    <a:pt x="1027669" y="924402"/>
                  </a:lnTo>
                  <a:lnTo>
                    <a:pt x="1012059" y="924402"/>
                  </a:lnTo>
                  <a:lnTo>
                    <a:pt x="984943" y="924402"/>
                  </a:lnTo>
                  <a:lnTo>
                    <a:pt x="929965" y="924402"/>
                  </a:lnTo>
                  <a:lnTo>
                    <a:pt x="899900" y="924402"/>
                  </a:lnTo>
                  <a:lnTo>
                    <a:pt x="857678" y="924402"/>
                  </a:lnTo>
                  <a:lnTo>
                    <a:pt x="819171" y="924402"/>
                  </a:lnTo>
                  <a:lnTo>
                    <a:pt x="729909" y="924402"/>
                  </a:lnTo>
                  <a:lnTo>
                    <a:pt x="691402" y="924402"/>
                  </a:lnTo>
                  <a:lnTo>
                    <a:pt x="687927" y="924402"/>
                  </a:lnTo>
                  <a:lnTo>
                    <a:pt x="560158" y="924402"/>
                  </a:lnTo>
                  <a:lnTo>
                    <a:pt x="432894" y="924402"/>
                  </a:lnTo>
                  <a:lnTo>
                    <a:pt x="305125" y="924402"/>
                  </a:lnTo>
                  <a:cubicBezTo>
                    <a:pt x="275541" y="924402"/>
                    <a:pt x="238373" y="903151"/>
                    <a:pt x="223202" y="877348"/>
                  </a:cubicBezTo>
                  <a:cubicBezTo>
                    <a:pt x="10809" y="509257"/>
                    <a:pt x="10809" y="509257"/>
                    <a:pt x="10809" y="509257"/>
                  </a:cubicBezTo>
                  <a:cubicBezTo>
                    <a:pt x="-3603" y="483452"/>
                    <a:pt x="-3603" y="440951"/>
                    <a:pt x="10809" y="415146"/>
                  </a:cubicBezTo>
                  <a:cubicBezTo>
                    <a:pt x="223202" y="47054"/>
                    <a:pt x="223202" y="47054"/>
                    <a:pt x="223202" y="47054"/>
                  </a:cubicBezTo>
                  <a:cubicBezTo>
                    <a:pt x="238373" y="21251"/>
                    <a:pt x="275541" y="0"/>
                    <a:pt x="305125" y="0"/>
                  </a:cubicBezTo>
                  <a:close/>
                </a:path>
              </a:pathLst>
            </a:custGeom>
            <a:solidFill>
              <a:schemeClr val="accent5">
                <a:lumMod val="95000"/>
              </a:schemeClr>
            </a:soli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58" name="TextBox 157"/>
          <p:cNvSpPr txBox="1"/>
          <p:nvPr/>
        </p:nvSpPr>
        <p:spPr>
          <a:xfrm>
            <a:off x="4252590" y="1281869"/>
            <a:ext cx="3124200" cy="459105"/>
          </a:xfrm>
          <a:prstGeom prst="rect">
            <a:avLst/>
          </a:prstGeom>
          <a:noFill/>
        </p:spPr>
        <p:txBody>
          <a:bodyPr wrap="square" lIns="91419" tIns="45710" rIns="91419" bIns="45710" rtlCol="0">
            <a:spAutoFit/>
          </a:bodyPr>
          <a:lstStyle/>
          <a:p>
            <a:r>
              <a:rPr lang="zh-CN" altLang="en-US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关于我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bldLvl="0" animBg="1"/>
      <p:bldP spid="154" grpId="0"/>
      <p:bldP spid="1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819039" y="286545"/>
            <a:ext cx="1558290" cy="49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66" tIns="34284" rIns="68566" bIns="34284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个人经历</a:t>
            </a:r>
          </a:p>
        </p:txBody>
      </p:sp>
      <p:sp>
        <p:nvSpPr>
          <p:cNvPr id="5" name="五边形 10"/>
          <p:cNvSpPr/>
          <p:nvPr/>
        </p:nvSpPr>
        <p:spPr>
          <a:xfrm>
            <a:off x="2266376" y="1383617"/>
            <a:ext cx="1849558" cy="648072"/>
          </a:xfrm>
          <a:custGeom>
            <a:avLst/>
            <a:gdLst/>
            <a:ahLst/>
            <a:cxnLst/>
            <a:rect l="l" t="t" r="r" b="b"/>
            <a:pathLst>
              <a:path w="1849558" h="648072">
                <a:moveTo>
                  <a:pt x="0" y="0"/>
                </a:moveTo>
                <a:lnTo>
                  <a:pt x="1525522" y="0"/>
                </a:lnTo>
                <a:lnTo>
                  <a:pt x="1849558" y="324036"/>
                </a:lnTo>
                <a:lnTo>
                  <a:pt x="1525522" y="648072"/>
                </a:lnTo>
                <a:lnTo>
                  <a:pt x="0" y="648072"/>
                </a:lnTo>
                <a:close/>
              </a:path>
            </a:pathLst>
          </a:custGeom>
          <a:gradFill flip="none" rotWithShape="1">
            <a:gsLst>
              <a:gs pos="36000">
                <a:srgbClr val="E7E7E7"/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8900000" scaled="1"/>
            <a:tileRect/>
          </a:gradFill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zh-CN" altLang="en-US" sz="1200" spc="-15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五边形 31"/>
          <p:cNvSpPr/>
          <p:nvPr/>
        </p:nvSpPr>
        <p:spPr>
          <a:xfrm>
            <a:off x="2266376" y="2140538"/>
            <a:ext cx="1849558" cy="648072"/>
          </a:xfrm>
          <a:custGeom>
            <a:avLst/>
            <a:gdLst/>
            <a:ahLst/>
            <a:cxnLst/>
            <a:rect l="l" t="t" r="r" b="b"/>
            <a:pathLst>
              <a:path w="1849558" h="648072">
                <a:moveTo>
                  <a:pt x="0" y="0"/>
                </a:moveTo>
                <a:lnTo>
                  <a:pt x="1525522" y="0"/>
                </a:lnTo>
                <a:lnTo>
                  <a:pt x="1849558" y="324036"/>
                </a:lnTo>
                <a:lnTo>
                  <a:pt x="1525522" y="648072"/>
                </a:lnTo>
                <a:lnTo>
                  <a:pt x="0" y="648072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39000">
                <a:srgbClr val="E7E7E7"/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 w="19050"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ffectLst>
            <a:outerShdw blurRad="203200" dist="1016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30" tIns="45715" rIns="91430" bIns="45715" numCol="1" anchor="t" anchorCtr="0" compatLnSpc="1"/>
          <a:lstStyle/>
          <a:p>
            <a:endParaRPr lang="zh-CN" altLang="en-US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五边形 36"/>
          <p:cNvSpPr/>
          <p:nvPr/>
        </p:nvSpPr>
        <p:spPr>
          <a:xfrm>
            <a:off x="2266376" y="2897458"/>
            <a:ext cx="1849558" cy="648072"/>
          </a:xfrm>
          <a:custGeom>
            <a:avLst/>
            <a:gdLst/>
            <a:ahLst/>
            <a:cxnLst/>
            <a:rect l="l" t="t" r="r" b="b"/>
            <a:pathLst>
              <a:path w="1849558" h="648072">
                <a:moveTo>
                  <a:pt x="0" y="0"/>
                </a:moveTo>
                <a:lnTo>
                  <a:pt x="1525522" y="0"/>
                </a:lnTo>
                <a:lnTo>
                  <a:pt x="1849558" y="324036"/>
                </a:lnTo>
                <a:lnTo>
                  <a:pt x="1525522" y="648072"/>
                </a:lnTo>
                <a:lnTo>
                  <a:pt x="0" y="648072"/>
                </a:lnTo>
                <a:close/>
              </a:path>
            </a:pathLst>
          </a:custGeom>
          <a:gradFill flip="none" rotWithShape="1">
            <a:gsLst>
              <a:gs pos="36000">
                <a:srgbClr val="E7E7E7"/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8900000" scaled="1"/>
            <a:tileRect/>
          </a:gradFill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zh-CN" altLang="en-US" sz="1200" spc="-15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五边形 39"/>
          <p:cNvSpPr/>
          <p:nvPr/>
        </p:nvSpPr>
        <p:spPr>
          <a:xfrm>
            <a:off x="2266376" y="3654377"/>
            <a:ext cx="1849558" cy="648072"/>
          </a:xfrm>
          <a:custGeom>
            <a:avLst/>
            <a:gdLst/>
            <a:ahLst/>
            <a:cxnLst/>
            <a:rect l="l" t="t" r="r" b="b"/>
            <a:pathLst>
              <a:path w="1849558" h="648072">
                <a:moveTo>
                  <a:pt x="0" y="0"/>
                </a:moveTo>
                <a:lnTo>
                  <a:pt x="1525522" y="0"/>
                </a:lnTo>
                <a:lnTo>
                  <a:pt x="1849558" y="324036"/>
                </a:lnTo>
                <a:lnTo>
                  <a:pt x="1525522" y="648072"/>
                </a:lnTo>
                <a:lnTo>
                  <a:pt x="0" y="648072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39000">
                <a:schemeClr val="bg1">
                  <a:lumMod val="95000"/>
                </a:schemeClr>
              </a:gs>
              <a:gs pos="99000">
                <a:schemeClr val="bg1">
                  <a:lumMod val="75000"/>
                </a:schemeClr>
              </a:gs>
            </a:gsLst>
            <a:lin ang="18900000" scaled="0"/>
          </a:gradFill>
          <a:ln w="1905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  <a:effectLst>
            <a:outerShdw blurRad="203200" dist="1016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30" tIns="45715" rIns="91430" bIns="45715" numCol="1" anchor="t" anchorCtr="0" compatLnSpc="1"/>
          <a:lstStyle/>
          <a:p>
            <a:endParaRPr lang="zh-CN" altLang="en-US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865832" y="1383617"/>
            <a:ext cx="4810625" cy="648072"/>
            <a:chOff x="3579168" y="1383617"/>
            <a:chExt cx="4810625" cy="648072"/>
          </a:xfrm>
        </p:grpSpPr>
        <p:sp>
          <p:nvSpPr>
            <p:cNvPr id="10" name="矩形 17"/>
            <p:cNvSpPr/>
            <p:nvPr/>
          </p:nvSpPr>
          <p:spPr>
            <a:xfrm>
              <a:off x="3579168" y="1383617"/>
              <a:ext cx="4810625" cy="648072"/>
            </a:xfrm>
            <a:custGeom>
              <a:avLst/>
              <a:gdLst/>
              <a:ahLst/>
              <a:cxnLst/>
              <a:rect l="l" t="t" r="r" b="b"/>
              <a:pathLst>
                <a:path w="4810625" h="648072">
                  <a:moveTo>
                    <a:pt x="0" y="0"/>
                  </a:moveTo>
                  <a:lnTo>
                    <a:pt x="704800" y="0"/>
                  </a:lnTo>
                  <a:lnTo>
                    <a:pt x="4357853" y="0"/>
                  </a:lnTo>
                  <a:lnTo>
                    <a:pt x="4810625" y="0"/>
                  </a:lnTo>
                  <a:lnTo>
                    <a:pt x="4810625" y="648072"/>
                  </a:lnTo>
                  <a:lnTo>
                    <a:pt x="4357853" y="648072"/>
                  </a:lnTo>
                  <a:lnTo>
                    <a:pt x="704800" y="648072"/>
                  </a:lnTo>
                  <a:lnTo>
                    <a:pt x="0" y="648072"/>
                  </a:lnTo>
                  <a:lnTo>
                    <a:pt x="324036" y="324036"/>
                  </a:lnTo>
                  <a:close/>
                </a:path>
              </a:pathLst>
            </a:custGeom>
            <a:noFill/>
            <a:ln w="63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57149" y="1605200"/>
              <a:ext cx="4032448" cy="1917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5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r>
                <a:rPr lang="zh-CN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高中部信息部副部长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482400" y="1553766"/>
            <a:ext cx="1230096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en-US" altLang="zh-CN" sz="1600">
                <a:solidFill>
                  <a:srgbClr val="C00000"/>
                </a:solidFill>
              </a:rPr>
              <a:t>2019-2020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2400" y="2310685"/>
            <a:ext cx="1230096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en-US" altLang="zh-CN" sz="1600">
                <a:solidFill>
                  <a:srgbClr val="C00000"/>
                </a:solidFill>
              </a:rPr>
              <a:t>2020-2022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2400" y="3067605"/>
            <a:ext cx="1230096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en-US" altLang="zh-CN" sz="1600">
                <a:solidFill>
                  <a:srgbClr val="C00000"/>
                </a:solidFill>
              </a:rPr>
              <a:t>2022-2023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82400" y="3824525"/>
            <a:ext cx="1230096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en-US" altLang="zh-CN" sz="1600">
                <a:solidFill>
                  <a:srgbClr val="C00000"/>
                </a:solidFill>
              </a:rPr>
              <a:t>2023-2024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865832" y="2140538"/>
            <a:ext cx="4810625" cy="648072"/>
            <a:chOff x="3579168" y="2140537"/>
            <a:chExt cx="4810625" cy="648072"/>
          </a:xfrm>
        </p:grpSpPr>
        <p:sp>
          <p:nvSpPr>
            <p:cNvPr id="17" name="矩形 17"/>
            <p:cNvSpPr/>
            <p:nvPr/>
          </p:nvSpPr>
          <p:spPr>
            <a:xfrm>
              <a:off x="3579168" y="2140537"/>
              <a:ext cx="4810625" cy="648072"/>
            </a:xfrm>
            <a:custGeom>
              <a:avLst/>
              <a:gdLst/>
              <a:ahLst/>
              <a:cxnLst/>
              <a:rect l="l" t="t" r="r" b="b"/>
              <a:pathLst>
                <a:path w="4810625" h="648072">
                  <a:moveTo>
                    <a:pt x="0" y="0"/>
                  </a:moveTo>
                  <a:lnTo>
                    <a:pt x="704800" y="0"/>
                  </a:lnTo>
                  <a:lnTo>
                    <a:pt x="4357853" y="0"/>
                  </a:lnTo>
                  <a:lnTo>
                    <a:pt x="4810625" y="0"/>
                  </a:lnTo>
                  <a:lnTo>
                    <a:pt x="4810625" y="648072"/>
                  </a:lnTo>
                  <a:lnTo>
                    <a:pt x="4357853" y="648072"/>
                  </a:lnTo>
                  <a:lnTo>
                    <a:pt x="704800" y="648072"/>
                  </a:lnTo>
                  <a:lnTo>
                    <a:pt x="0" y="648072"/>
                  </a:lnTo>
                  <a:lnTo>
                    <a:pt x="324036" y="324036"/>
                  </a:lnTo>
                  <a:close/>
                </a:path>
              </a:pathLst>
            </a:custGeom>
            <a:noFill/>
            <a:ln w="63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28904" y="2351325"/>
              <a:ext cx="4032448" cy="1917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5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</a:rPr>
                <a:t>高中部信息部部长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865832" y="2897458"/>
            <a:ext cx="4810625" cy="648072"/>
            <a:chOff x="3579168" y="2897457"/>
            <a:chExt cx="4810625" cy="648072"/>
          </a:xfrm>
        </p:grpSpPr>
        <p:sp>
          <p:nvSpPr>
            <p:cNvPr id="20" name="矩形 17"/>
            <p:cNvSpPr/>
            <p:nvPr/>
          </p:nvSpPr>
          <p:spPr>
            <a:xfrm>
              <a:off x="3579168" y="2897457"/>
              <a:ext cx="4810625" cy="648072"/>
            </a:xfrm>
            <a:custGeom>
              <a:avLst/>
              <a:gdLst/>
              <a:ahLst/>
              <a:cxnLst/>
              <a:rect l="l" t="t" r="r" b="b"/>
              <a:pathLst>
                <a:path w="4810625" h="648072">
                  <a:moveTo>
                    <a:pt x="0" y="0"/>
                  </a:moveTo>
                  <a:lnTo>
                    <a:pt x="704800" y="0"/>
                  </a:lnTo>
                  <a:lnTo>
                    <a:pt x="4357853" y="0"/>
                  </a:lnTo>
                  <a:lnTo>
                    <a:pt x="4810625" y="0"/>
                  </a:lnTo>
                  <a:lnTo>
                    <a:pt x="4810625" y="648072"/>
                  </a:lnTo>
                  <a:lnTo>
                    <a:pt x="4357853" y="648072"/>
                  </a:lnTo>
                  <a:lnTo>
                    <a:pt x="704800" y="648072"/>
                  </a:lnTo>
                  <a:lnTo>
                    <a:pt x="0" y="648072"/>
                  </a:lnTo>
                  <a:lnTo>
                    <a:pt x="324036" y="324036"/>
                  </a:lnTo>
                  <a:close/>
                </a:path>
              </a:pathLst>
            </a:custGeom>
            <a:noFill/>
            <a:ln w="63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67944" y="3093005"/>
              <a:ext cx="4032448" cy="1917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5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r>
                <a:rPr lang="en-US" altLang="zh-CN" sz="160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</a:rPr>
                <a:t>ECSA</a:t>
              </a:r>
              <a:r>
                <a:rPr lang="zh-CN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</a:rPr>
                <a:t>技术部副部长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865832" y="3654377"/>
            <a:ext cx="4810625" cy="648072"/>
            <a:chOff x="3579168" y="3654377"/>
            <a:chExt cx="4810625" cy="648072"/>
          </a:xfrm>
        </p:grpSpPr>
        <p:sp>
          <p:nvSpPr>
            <p:cNvPr id="23" name="矩形 17"/>
            <p:cNvSpPr/>
            <p:nvPr/>
          </p:nvSpPr>
          <p:spPr>
            <a:xfrm>
              <a:off x="3579168" y="3654377"/>
              <a:ext cx="4810625" cy="648072"/>
            </a:xfrm>
            <a:custGeom>
              <a:avLst/>
              <a:gdLst/>
              <a:ahLst/>
              <a:cxnLst/>
              <a:rect l="l" t="t" r="r" b="b"/>
              <a:pathLst>
                <a:path w="4810625" h="648072">
                  <a:moveTo>
                    <a:pt x="0" y="0"/>
                  </a:moveTo>
                  <a:lnTo>
                    <a:pt x="704800" y="0"/>
                  </a:lnTo>
                  <a:lnTo>
                    <a:pt x="4357853" y="0"/>
                  </a:lnTo>
                  <a:lnTo>
                    <a:pt x="4810625" y="0"/>
                  </a:lnTo>
                  <a:lnTo>
                    <a:pt x="4810625" y="648072"/>
                  </a:lnTo>
                  <a:lnTo>
                    <a:pt x="4357853" y="648072"/>
                  </a:lnTo>
                  <a:lnTo>
                    <a:pt x="704800" y="648072"/>
                  </a:lnTo>
                  <a:lnTo>
                    <a:pt x="0" y="648072"/>
                  </a:lnTo>
                  <a:lnTo>
                    <a:pt x="324036" y="324036"/>
                  </a:lnTo>
                  <a:close/>
                </a:path>
              </a:pathLst>
            </a:custGeom>
            <a:noFill/>
            <a:ln w="63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67944" y="3862625"/>
              <a:ext cx="4032448" cy="1917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5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</a:rPr>
                <a:t>ECSA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</a:rPr>
                <a:t>技术部部长</a:t>
              </a:r>
            </a:p>
          </p:txBody>
        </p:sp>
      </p:grpSp>
      <p:sp>
        <p:nvSpPr>
          <p:cNvPr id="25" name="Freeform 5"/>
          <p:cNvSpPr/>
          <p:nvPr/>
        </p:nvSpPr>
        <p:spPr bwMode="auto">
          <a:xfrm>
            <a:off x="594221" y="2192354"/>
            <a:ext cx="1341120" cy="120917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 flip="none" rotWithShape="1">
            <a:gsLst>
              <a:gs pos="55000">
                <a:srgbClr val="E7E7E7"/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254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6" name="标题 1"/>
          <p:cNvSpPr txBox="1"/>
          <p:nvPr/>
        </p:nvSpPr>
        <p:spPr bwMode="auto">
          <a:xfrm>
            <a:off x="750868" y="2386392"/>
            <a:ext cx="1027826" cy="785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1600" b="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C00000"/>
                </a:solidFill>
              </a:rPr>
              <a:t>职务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991512" y="2659538"/>
            <a:ext cx="184346" cy="274806"/>
            <a:chOff x="1844479" y="2659537"/>
            <a:chExt cx="184346" cy="274806"/>
          </a:xfrm>
          <a:solidFill>
            <a:srgbClr val="C00000"/>
          </a:solidFill>
        </p:grpSpPr>
        <p:sp>
          <p:nvSpPr>
            <p:cNvPr id="28" name="Freeform 5"/>
            <p:cNvSpPr/>
            <p:nvPr/>
          </p:nvSpPr>
          <p:spPr bwMode="auto">
            <a:xfrm>
              <a:off x="1844479" y="2659537"/>
              <a:ext cx="118352" cy="274806"/>
            </a:xfrm>
            <a:custGeom>
              <a:avLst/>
              <a:gdLst/>
              <a:ahLst/>
              <a:cxnLst/>
              <a:rect l="l" t="t" r="r" b="b"/>
              <a:pathLst>
                <a:path w="354132" h="822278">
                  <a:moveTo>
                    <a:pt x="0" y="0"/>
                  </a:moveTo>
                  <a:lnTo>
                    <a:pt x="139148" y="0"/>
                  </a:lnTo>
                  <a:lnTo>
                    <a:pt x="335533" y="343415"/>
                  </a:lnTo>
                  <a:cubicBezTo>
                    <a:pt x="347280" y="363188"/>
                    <a:pt x="354132" y="386423"/>
                    <a:pt x="354132" y="411140"/>
                  </a:cubicBezTo>
                  <a:cubicBezTo>
                    <a:pt x="354132" y="436352"/>
                    <a:pt x="347280" y="459586"/>
                    <a:pt x="335043" y="479360"/>
                  </a:cubicBezTo>
                  <a:lnTo>
                    <a:pt x="139298" y="822278"/>
                  </a:lnTo>
                  <a:lnTo>
                    <a:pt x="150" y="822278"/>
                  </a:lnTo>
                  <a:lnTo>
                    <a:pt x="195895" y="479360"/>
                  </a:lnTo>
                  <a:cubicBezTo>
                    <a:pt x="208132" y="459586"/>
                    <a:pt x="214984" y="436352"/>
                    <a:pt x="214984" y="411140"/>
                  </a:cubicBezTo>
                  <a:cubicBezTo>
                    <a:pt x="214984" y="386423"/>
                    <a:pt x="208132" y="363188"/>
                    <a:pt x="196385" y="343415"/>
                  </a:cubicBezTo>
                  <a:close/>
                </a:path>
              </a:pathLst>
            </a:custGeom>
            <a:grpFill/>
            <a:ln w="38100">
              <a:noFill/>
            </a:ln>
            <a:effectLst>
              <a:outerShdw blurRad="127000" dist="63500" dir="8100000" sx="102000" sy="102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Freeform 5"/>
            <p:cNvSpPr/>
            <p:nvPr/>
          </p:nvSpPr>
          <p:spPr bwMode="auto">
            <a:xfrm>
              <a:off x="1910473" y="2659537"/>
              <a:ext cx="118352" cy="274806"/>
            </a:xfrm>
            <a:custGeom>
              <a:avLst/>
              <a:gdLst/>
              <a:ahLst/>
              <a:cxnLst/>
              <a:rect l="l" t="t" r="r" b="b"/>
              <a:pathLst>
                <a:path w="354132" h="822278">
                  <a:moveTo>
                    <a:pt x="0" y="0"/>
                  </a:moveTo>
                  <a:lnTo>
                    <a:pt x="139148" y="0"/>
                  </a:lnTo>
                  <a:lnTo>
                    <a:pt x="335533" y="343415"/>
                  </a:lnTo>
                  <a:cubicBezTo>
                    <a:pt x="347280" y="363188"/>
                    <a:pt x="354132" y="386423"/>
                    <a:pt x="354132" y="411140"/>
                  </a:cubicBezTo>
                  <a:cubicBezTo>
                    <a:pt x="354132" y="436352"/>
                    <a:pt x="347280" y="459586"/>
                    <a:pt x="335043" y="479360"/>
                  </a:cubicBezTo>
                  <a:lnTo>
                    <a:pt x="139298" y="822278"/>
                  </a:lnTo>
                  <a:lnTo>
                    <a:pt x="150" y="822278"/>
                  </a:lnTo>
                  <a:lnTo>
                    <a:pt x="195895" y="479360"/>
                  </a:lnTo>
                  <a:cubicBezTo>
                    <a:pt x="208132" y="459586"/>
                    <a:pt x="214984" y="436352"/>
                    <a:pt x="214984" y="411140"/>
                  </a:cubicBezTo>
                  <a:cubicBezTo>
                    <a:pt x="214984" y="386423"/>
                    <a:pt x="208132" y="363188"/>
                    <a:pt x="196385" y="343415"/>
                  </a:cubicBezTo>
                  <a:close/>
                </a:path>
              </a:pathLst>
            </a:custGeom>
            <a:grpFill/>
            <a:ln w="38100">
              <a:noFill/>
            </a:ln>
            <a:effectLst>
              <a:outerShdw blurRad="127000" dist="63500" dir="8100000" sx="102000" sy="102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5" grpId="0" animBg="1"/>
      <p:bldP spid="6" grpId="0" animBg="1"/>
      <p:bldP spid="7" grpId="0" animBg="1"/>
      <p:bldP spid="8" grpId="0" animBg="1"/>
      <p:bldP spid="12" grpId="0"/>
      <p:bldP spid="13" grpId="0"/>
      <p:bldP spid="14" grpId="0"/>
      <p:bldP spid="15" grpId="0"/>
      <p:bldP spid="25" grpId="0" animBg="1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6E52E-71CF-43CB-7B79-3E12F3B78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79" y="57944"/>
            <a:ext cx="8231029" cy="1200521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领导能力荣誉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2843CA-EA4A-8185-067D-08C6E3AA6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8497574"/>
      </p:ext>
    </p:extLst>
  </p:cSld>
  <p:clrMapOvr>
    <a:masterClrMapping/>
  </p:clrMapOvr>
  <p:transition spd="slow">
    <p:cover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819042" y="286545"/>
            <a:ext cx="1558290" cy="49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66" tIns="34284" rIns="68566" bIns="34284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个性词云</a:t>
            </a:r>
          </a:p>
        </p:txBody>
      </p:sp>
      <p:cxnSp>
        <p:nvCxnSpPr>
          <p:cNvPr id="65" name="Straight Arrow Connector 25"/>
          <p:cNvCxnSpPr/>
          <p:nvPr/>
        </p:nvCxnSpPr>
        <p:spPr bwMode="auto">
          <a:xfrm>
            <a:off x="4912672" y="1344088"/>
            <a:ext cx="1766888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/>
          <p:cNvGrpSpPr/>
          <p:nvPr/>
        </p:nvGrpSpPr>
        <p:grpSpPr bwMode="auto">
          <a:xfrm>
            <a:off x="5461335" y="3319194"/>
            <a:ext cx="1127107" cy="607317"/>
            <a:chOff x="7906533" y="4840050"/>
            <a:chExt cx="1125966" cy="606826"/>
          </a:xfrm>
        </p:grpSpPr>
        <p:cxnSp>
          <p:nvCxnSpPr>
            <p:cNvPr id="67" name="Straight Arrow Connector 42"/>
            <p:cNvCxnSpPr/>
            <p:nvPr/>
          </p:nvCxnSpPr>
          <p:spPr>
            <a:xfrm>
              <a:off x="8636025" y="5446875"/>
              <a:ext cx="396474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45"/>
            <p:cNvCxnSpPr/>
            <p:nvPr/>
          </p:nvCxnSpPr>
          <p:spPr>
            <a:xfrm flipH="1" flipV="1">
              <a:off x="7906533" y="4840050"/>
              <a:ext cx="729493" cy="60682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/>
          <p:cNvGrpSpPr/>
          <p:nvPr/>
        </p:nvGrpSpPr>
        <p:grpSpPr bwMode="auto">
          <a:xfrm>
            <a:off x="5548468" y="2179850"/>
            <a:ext cx="1129509" cy="558411"/>
            <a:chOff x="7902901" y="3124000"/>
            <a:chExt cx="1129418" cy="558855"/>
          </a:xfrm>
        </p:grpSpPr>
        <p:cxnSp>
          <p:nvCxnSpPr>
            <p:cNvPr id="70" name="Straight Arrow Connector 38"/>
            <p:cNvCxnSpPr/>
            <p:nvPr/>
          </p:nvCxnSpPr>
          <p:spPr>
            <a:xfrm>
              <a:off x="8460865" y="3124000"/>
              <a:ext cx="571454" cy="558855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41"/>
            <p:cNvCxnSpPr/>
            <p:nvPr/>
          </p:nvCxnSpPr>
          <p:spPr>
            <a:xfrm flipH="1" flipV="1">
              <a:off x="7902901" y="3124000"/>
              <a:ext cx="557964" cy="2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 bwMode="auto">
          <a:xfrm>
            <a:off x="2448036" y="1389859"/>
            <a:ext cx="1300163" cy="271463"/>
            <a:chOff x="3181205" y="2010025"/>
            <a:chExt cx="1299921" cy="271166"/>
          </a:xfrm>
        </p:grpSpPr>
        <p:cxnSp>
          <p:nvCxnSpPr>
            <p:cNvPr id="73" name="Straight Arrow Connector 70"/>
            <p:cNvCxnSpPr/>
            <p:nvPr/>
          </p:nvCxnSpPr>
          <p:spPr>
            <a:xfrm flipH="1">
              <a:off x="3181205" y="2010025"/>
              <a:ext cx="780905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2"/>
            <p:cNvCxnSpPr/>
            <p:nvPr/>
          </p:nvCxnSpPr>
          <p:spPr>
            <a:xfrm>
              <a:off x="3962110" y="2010025"/>
              <a:ext cx="519016" cy="27116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组合 74"/>
          <p:cNvGrpSpPr/>
          <p:nvPr/>
        </p:nvGrpSpPr>
        <p:grpSpPr bwMode="auto">
          <a:xfrm>
            <a:off x="2528500" y="3219820"/>
            <a:ext cx="960141" cy="833683"/>
            <a:chOff x="3243437" y="4210024"/>
            <a:chExt cx="960324" cy="834506"/>
          </a:xfrm>
        </p:grpSpPr>
        <p:cxnSp>
          <p:nvCxnSpPr>
            <p:cNvPr id="76" name="Straight Arrow Connector 57"/>
            <p:cNvCxnSpPr/>
            <p:nvPr/>
          </p:nvCxnSpPr>
          <p:spPr>
            <a:xfrm flipH="1">
              <a:off x="3243437" y="5044530"/>
              <a:ext cx="564561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60"/>
            <p:cNvCxnSpPr/>
            <p:nvPr/>
          </p:nvCxnSpPr>
          <p:spPr>
            <a:xfrm flipH="1">
              <a:off x="3816345" y="4210024"/>
              <a:ext cx="387416" cy="83450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 bwMode="auto">
          <a:xfrm>
            <a:off x="2564739" y="2721895"/>
            <a:ext cx="1871862" cy="325928"/>
            <a:chOff x="3279710" y="3713495"/>
            <a:chExt cx="1872464" cy="325928"/>
          </a:xfrm>
        </p:grpSpPr>
        <p:cxnSp>
          <p:nvCxnSpPr>
            <p:cNvPr id="79" name="Straight Arrow Connector 62"/>
            <p:cNvCxnSpPr/>
            <p:nvPr/>
          </p:nvCxnSpPr>
          <p:spPr>
            <a:xfrm flipH="1">
              <a:off x="3279710" y="3713495"/>
              <a:ext cx="1412285" cy="4452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64"/>
            <p:cNvCxnSpPr/>
            <p:nvPr/>
          </p:nvCxnSpPr>
          <p:spPr>
            <a:xfrm flipH="1" flipV="1">
              <a:off x="4690107" y="3717947"/>
              <a:ext cx="462067" cy="32147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59"/>
          <p:cNvSpPr txBox="1">
            <a:spLocks noChangeArrowheads="1"/>
          </p:cNvSpPr>
          <p:nvPr/>
        </p:nvSpPr>
        <p:spPr bwMode="auto">
          <a:xfrm flipH="1">
            <a:off x="497936" y="1233519"/>
            <a:ext cx="1786358" cy="320675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9137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高效沟通</a:t>
            </a:r>
          </a:p>
        </p:txBody>
      </p:sp>
      <p:sp>
        <p:nvSpPr>
          <p:cNvPr id="83" name="TextBox 59"/>
          <p:cNvSpPr txBox="1">
            <a:spLocks noChangeArrowheads="1"/>
          </p:cNvSpPr>
          <p:nvPr/>
        </p:nvSpPr>
        <p:spPr bwMode="auto">
          <a:xfrm flipH="1">
            <a:off x="497936" y="2558000"/>
            <a:ext cx="182245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9137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合作精神</a:t>
            </a:r>
          </a:p>
        </p:txBody>
      </p:sp>
      <p:sp>
        <p:nvSpPr>
          <p:cNvPr id="85" name="TextBox 59"/>
          <p:cNvSpPr txBox="1">
            <a:spLocks noChangeArrowheads="1"/>
          </p:cNvSpPr>
          <p:nvPr/>
        </p:nvSpPr>
        <p:spPr bwMode="auto">
          <a:xfrm flipH="1">
            <a:off x="497936" y="3914072"/>
            <a:ext cx="1792058" cy="320675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9137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>
                <a:latin typeface="微软雅黑" panose="020B0503020204020204" charset="-122"/>
                <a:ea typeface="微软雅黑" panose="020B0503020204020204" charset="-122"/>
              </a:rPr>
              <a:t>勇于创新</a:t>
            </a:r>
          </a:p>
        </p:txBody>
      </p:sp>
      <p:sp>
        <p:nvSpPr>
          <p:cNvPr id="87" name="TextBox 59"/>
          <p:cNvSpPr txBox="1">
            <a:spLocks noChangeArrowheads="1"/>
          </p:cNvSpPr>
          <p:nvPr/>
        </p:nvSpPr>
        <p:spPr bwMode="auto">
          <a:xfrm flipH="1">
            <a:off x="6913327" y="1151935"/>
            <a:ext cx="1599745" cy="320675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执行力强</a:t>
            </a:r>
          </a:p>
        </p:txBody>
      </p:sp>
      <p:sp>
        <p:nvSpPr>
          <p:cNvPr id="89" name="TextBox 59"/>
          <p:cNvSpPr txBox="1">
            <a:spLocks noChangeArrowheads="1"/>
          </p:cNvSpPr>
          <p:nvPr/>
        </p:nvSpPr>
        <p:spPr bwMode="auto">
          <a:xfrm flipH="1">
            <a:off x="6913326" y="2571403"/>
            <a:ext cx="1599747" cy="320675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计划性强</a:t>
            </a:r>
          </a:p>
        </p:txBody>
      </p:sp>
      <p:sp>
        <p:nvSpPr>
          <p:cNvPr id="91" name="TextBox 59"/>
          <p:cNvSpPr txBox="1">
            <a:spLocks noChangeArrowheads="1"/>
          </p:cNvSpPr>
          <p:nvPr/>
        </p:nvSpPr>
        <p:spPr bwMode="auto">
          <a:xfrm flipH="1">
            <a:off x="6913327" y="3768210"/>
            <a:ext cx="1599745" cy="320675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热情友善</a:t>
            </a:r>
          </a:p>
        </p:txBody>
      </p:sp>
      <p:sp>
        <p:nvSpPr>
          <p:cNvPr id="93" name="Freeform 6"/>
          <p:cNvSpPr>
            <a:spLocks noEditPoints="1"/>
          </p:cNvSpPr>
          <p:nvPr/>
        </p:nvSpPr>
        <p:spPr bwMode="auto">
          <a:xfrm>
            <a:off x="3821328" y="3557729"/>
            <a:ext cx="1487760" cy="1585771"/>
          </a:xfrm>
          <a:custGeom>
            <a:avLst/>
            <a:gdLst>
              <a:gd name="T0" fmla="*/ 1459818 w 957"/>
              <a:gd name="T1" fmla="*/ 614910 h 1020"/>
              <a:gd name="T2" fmla="*/ 1485360 w 957"/>
              <a:gd name="T3" fmla="*/ 840835 h 1020"/>
              <a:gd name="T4" fmla="*/ 1383192 w 957"/>
              <a:gd name="T5" fmla="*/ 1007823 h 1020"/>
              <a:gd name="T6" fmla="*/ 1422488 w 957"/>
              <a:gd name="T7" fmla="*/ 669918 h 1020"/>
              <a:gd name="T8" fmla="*/ 1383192 w 957"/>
              <a:gd name="T9" fmla="*/ 298614 h 1020"/>
              <a:gd name="T10" fmla="*/ 1872418 w 957"/>
              <a:gd name="T11" fmla="*/ 1817225 h 1020"/>
              <a:gd name="T12" fmla="*/ 1383192 w 957"/>
              <a:gd name="T13" fmla="*/ 2003859 h 1020"/>
              <a:gd name="T14" fmla="*/ 939156 w 957"/>
              <a:gd name="T15" fmla="*/ 31433 h 1020"/>
              <a:gd name="T16" fmla="*/ 1383192 w 957"/>
              <a:gd name="T17" fmla="*/ 605087 h 1020"/>
              <a:gd name="T18" fmla="*/ 1334073 w 957"/>
              <a:gd name="T19" fmla="*/ 970496 h 1020"/>
              <a:gd name="T20" fmla="*/ 1383192 w 957"/>
              <a:gd name="T21" fmla="*/ 1007823 h 1020"/>
              <a:gd name="T22" fmla="*/ 1306567 w 957"/>
              <a:gd name="T23" fmla="*/ 1111946 h 1020"/>
              <a:gd name="T24" fmla="*/ 1343897 w 957"/>
              <a:gd name="T25" fmla="*/ 1420383 h 1020"/>
              <a:gd name="T26" fmla="*/ 1383192 w 957"/>
              <a:gd name="T27" fmla="*/ 2003859 h 1020"/>
              <a:gd name="T28" fmla="*/ 939156 w 957"/>
              <a:gd name="T29" fmla="*/ 1933135 h 1020"/>
              <a:gd name="T30" fmla="*/ 968628 w 957"/>
              <a:gd name="T31" fmla="*/ 1903666 h 1020"/>
              <a:gd name="T32" fmla="*/ 939156 w 957"/>
              <a:gd name="T33" fmla="*/ 1876162 h 1020"/>
              <a:gd name="T34" fmla="*/ 943086 w 957"/>
              <a:gd name="T35" fmla="*/ 1856516 h 1020"/>
              <a:gd name="T36" fmla="*/ 943086 w 957"/>
              <a:gd name="T37" fmla="*/ 1799544 h 1020"/>
              <a:gd name="T38" fmla="*/ 939156 w 957"/>
              <a:gd name="T39" fmla="*/ 1770076 h 1020"/>
              <a:gd name="T40" fmla="*/ 1157245 w 957"/>
              <a:gd name="T41" fmla="*/ 1302509 h 1020"/>
              <a:gd name="T42" fmla="*/ 941121 w 957"/>
              <a:gd name="T43" fmla="*/ 1392879 h 1020"/>
              <a:gd name="T44" fmla="*/ 939156 w 957"/>
              <a:gd name="T45" fmla="*/ 1204280 h 1020"/>
              <a:gd name="T46" fmla="*/ 1019712 w 957"/>
              <a:gd name="T47" fmla="*/ 1233749 h 1020"/>
              <a:gd name="T48" fmla="*/ 939156 w 957"/>
              <a:gd name="T49" fmla="*/ 1005859 h 1020"/>
              <a:gd name="T50" fmla="*/ 1153315 w 957"/>
              <a:gd name="T51" fmla="*/ 986213 h 1020"/>
              <a:gd name="T52" fmla="*/ 1304602 w 957"/>
              <a:gd name="T53" fmla="*/ 626697 h 1020"/>
              <a:gd name="T54" fmla="*/ 939156 w 957"/>
              <a:gd name="T55" fmla="*/ 31433 h 1020"/>
              <a:gd name="T56" fmla="*/ 776081 w 957"/>
              <a:gd name="T57" fmla="*/ 68760 h 1020"/>
              <a:gd name="T58" fmla="*/ 939156 w 957"/>
              <a:gd name="T59" fmla="*/ 31433 h 1020"/>
              <a:gd name="T60" fmla="*/ 835024 w 957"/>
              <a:gd name="T61" fmla="*/ 400772 h 1020"/>
              <a:gd name="T62" fmla="*/ 577640 w 957"/>
              <a:gd name="T63" fmla="*/ 557937 h 1020"/>
              <a:gd name="T64" fmla="*/ 711244 w 957"/>
              <a:gd name="T65" fmla="*/ 994071 h 1020"/>
              <a:gd name="T66" fmla="*/ 937191 w 957"/>
              <a:gd name="T67" fmla="*/ 939063 h 1020"/>
              <a:gd name="T68" fmla="*/ 939156 w 957"/>
              <a:gd name="T69" fmla="*/ 1005859 h 1020"/>
              <a:gd name="T70" fmla="*/ 860566 w 957"/>
              <a:gd name="T71" fmla="*/ 1233749 h 1020"/>
              <a:gd name="T72" fmla="*/ 939156 w 957"/>
              <a:gd name="T73" fmla="*/ 1392879 h 1020"/>
              <a:gd name="T74" fmla="*/ 726962 w 957"/>
              <a:gd name="T75" fmla="*/ 1306438 h 1020"/>
              <a:gd name="T76" fmla="*/ 939156 w 957"/>
              <a:gd name="T77" fmla="*/ 1770076 h 1020"/>
              <a:gd name="T78" fmla="*/ 939156 w 957"/>
              <a:gd name="T79" fmla="*/ 1799544 h 1020"/>
              <a:gd name="T80" fmla="*/ 939156 w 957"/>
              <a:gd name="T81" fmla="*/ 1856516 h 1020"/>
              <a:gd name="T82" fmla="*/ 915579 w 957"/>
              <a:gd name="T83" fmla="*/ 1903666 h 1020"/>
              <a:gd name="T84" fmla="*/ 939156 w 957"/>
              <a:gd name="T85" fmla="*/ 2003859 h 1020"/>
              <a:gd name="T86" fmla="*/ 497085 w 957"/>
              <a:gd name="T87" fmla="*/ 1434135 h 1020"/>
              <a:gd name="T88" fmla="*/ 671949 w 957"/>
              <a:gd name="T89" fmla="*/ 1257323 h 1020"/>
              <a:gd name="T90" fmla="*/ 520662 w 957"/>
              <a:gd name="T91" fmla="*/ 1019611 h 1020"/>
              <a:gd name="T92" fmla="*/ 497085 w 957"/>
              <a:gd name="T93" fmla="*/ 937099 h 1020"/>
              <a:gd name="T94" fmla="*/ 542274 w 957"/>
              <a:gd name="T95" fmla="*/ 669918 h 1020"/>
              <a:gd name="T96" fmla="*/ 497085 w 957"/>
              <a:gd name="T97" fmla="*/ 280933 h 1020"/>
              <a:gd name="T98" fmla="*/ 420459 w 957"/>
              <a:gd name="T99" fmla="*/ 614910 h 1020"/>
              <a:gd name="T100" fmla="*/ 497085 w 957"/>
              <a:gd name="T101" fmla="*/ 609016 h 1020"/>
              <a:gd name="T102" fmla="*/ 497085 w 957"/>
              <a:gd name="T103" fmla="*/ 937099 h 1020"/>
              <a:gd name="T104" fmla="*/ 446001 w 957"/>
              <a:gd name="T105" fmla="*/ 962638 h 1020"/>
              <a:gd name="T106" fmla="*/ 390988 w 957"/>
              <a:gd name="T107" fmla="*/ 705280 h 1020"/>
              <a:gd name="T108" fmla="*/ 497085 w 957"/>
              <a:gd name="T109" fmla="*/ 2003859 h 1020"/>
              <a:gd name="T110" fmla="*/ 5894 w 957"/>
              <a:gd name="T111" fmla="*/ 1817225 h 1020"/>
              <a:gd name="T112" fmla="*/ 497085 w 957"/>
              <a:gd name="T113" fmla="*/ 2003859 h 102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957"/>
              <a:gd name="T172" fmla="*/ 0 h 1020"/>
              <a:gd name="T173" fmla="*/ 957 w 957"/>
              <a:gd name="T174" fmla="*/ 1020 h 1020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rgbClr val="C00000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endParaRPr lang="zh-CN" altLang="en-US"/>
          </a:p>
        </p:txBody>
      </p:sp>
      <p:grpSp>
        <p:nvGrpSpPr>
          <p:cNvPr id="94" name="组合 93"/>
          <p:cNvGrpSpPr/>
          <p:nvPr/>
        </p:nvGrpSpPr>
        <p:grpSpPr>
          <a:xfrm>
            <a:off x="4048578" y="2659800"/>
            <a:ext cx="776045" cy="77604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5" name="同心圆 9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392112" y="760412"/>
              <a:ext cx="3825877" cy="382587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5009057" y="1707654"/>
            <a:ext cx="904550" cy="90455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8" name="同心圆 9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392112" y="760412"/>
              <a:ext cx="3825877" cy="382587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3622770" y="1450531"/>
            <a:ext cx="1121219" cy="112121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1" name="同心圆 10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392112" y="760412"/>
              <a:ext cx="3825877" cy="382587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4732484" y="1021290"/>
            <a:ext cx="654934" cy="65493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4" name="同心圆 10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392112" y="760412"/>
              <a:ext cx="3825877" cy="382587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5022393" y="2900981"/>
            <a:ext cx="836431" cy="83643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7" name="同心圆 10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392112" y="760412"/>
              <a:ext cx="3825877" cy="382587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3075116" y="2771234"/>
            <a:ext cx="817141" cy="81714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0" name="同心圆 10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392112" y="760412"/>
              <a:ext cx="3825877" cy="382587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2" name="椭圆 111"/>
          <p:cNvSpPr/>
          <p:nvPr/>
        </p:nvSpPr>
        <p:spPr>
          <a:xfrm>
            <a:off x="3527201" y="2211710"/>
            <a:ext cx="449369" cy="449369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3" name="椭圆 112"/>
          <p:cNvSpPr/>
          <p:nvPr/>
        </p:nvSpPr>
        <p:spPr>
          <a:xfrm>
            <a:off x="3310827" y="1756709"/>
            <a:ext cx="137599" cy="137599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4" name="椭圆 113"/>
          <p:cNvSpPr/>
          <p:nvPr/>
        </p:nvSpPr>
        <p:spPr>
          <a:xfrm>
            <a:off x="5737761" y="2677796"/>
            <a:ext cx="307718" cy="307718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5" name="椭圆 114"/>
          <p:cNvSpPr/>
          <p:nvPr/>
        </p:nvSpPr>
        <p:spPr>
          <a:xfrm>
            <a:off x="4768423" y="2086525"/>
            <a:ext cx="269201" cy="269201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6" name="椭圆 115"/>
          <p:cNvSpPr/>
          <p:nvPr/>
        </p:nvSpPr>
        <p:spPr>
          <a:xfrm>
            <a:off x="3629344" y="3651869"/>
            <a:ext cx="345339" cy="345339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7" name="椭圆 116"/>
          <p:cNvSpPr/>
          <p:nvPr/>
        </p:nvSpPr>
        <p:spPr>
          <a:xfrm>
            <a:off x="4696650" y="3097627"/>
            <a:ext cx="211067" cy="211067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" name="椭圆 117"/>
          <p:cNvSpPr/>
          <p:nvPr/>
        </p:nvSpPr>
        <p:spPr>
          <a:xfrm>
            <a:off x="5560746" y="1602968"/>
            <a:ext cx="245925" cy="24592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9" name="椭圆 118"/>
          <p:cNvSpPr/>
          <p:nvPr/>
        </p:nvSpPr>
        <p:spPr>
          <a:xfrm>
            <a:off x="2375825" y="1271362"/>
            <a:ext cx="258866" cy="258866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0" name="椭圆 119"/>
          <p:cNvSpPr/>
          <p:nvPr/>
        </p:nvSpPr>
        <p:spPr>
          <a:xfrm>
            <a:off x="2368844" y="2587889"/>
            <a:ext cx="258866" cy="258866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1" name="椭圆 120"/>
          <p:cNvSpPr/>
          <p:nvPr/>
        </p:nvSpPr>
        <p:spPr>
          <a:xfrm>
            <a:off x="2367876" y="3924073"/>
            <a:ext cx="258866" cy="258866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2" name="椭圆 121"/>
          <p:cNvSpPr/>
          <p:nvPr/>
        </p:nvSpPr>
        <p:spPr>
          <a:xfrm>
            <a:off x="6551558" y="1232764"/>
            <a:ext cx="258866" cy="258866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3" name="椭圆 122"/>
          <p:cNvSpPr/>
          <p:nvPr/>
        </p:nvSpPr>
        <p:spPr>
          <a:xfrm>
            <a:off x="6561198" y="2592462"/>
            <a:ext cx="258866" cy="258866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4" name="椭圆 123"/>
          <p:cNvSpPr/>
          <p:nvPr/>
        </p:nvSpPr>
        <p:spPr>
          <a:xfrm>
            <a:off x="6551558" y="3794637"/>
            <a:ext cx="258866" cy="258866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5" name="椭圆 124"/>
          <p:cNvSpPr/>
          <p:nvPr/>
        </p:nvSpPr>
        <p:spPr>
          <a:xfrm>
            <a:off x="5009057" y="2473329"/>
            <a:ext cx="98421" cy="98421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8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8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6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6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8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8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8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8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8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8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500"/>
                            </p:stCondLst>
                            <p:childTnLst>
                              <p:par>
                                <p:cTn id="1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000"/>
                            </p:stCondLst>
                            <p:childTnLst>
                              <p:par>
                                <p:cTn id="1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500"/>
                            </p:stCondLst>
                            <p:childTnLst>
                              <p:par>
                                <p:cTn id="1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00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5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0"/>
                            </p:stCondLst>
                            <p:childTnLst>
                              <p:par>
                                <p:cTn id="1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500"/>
                            </p:stCondLst>
                            <p:childTnLst>
                              <p:par>
                                <p:cTn id="1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6000"/>
                            </p:stCondLst>
                            <p:childTnLst>
                              <p:par>
                                <p:cTn id="1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1" grpId="0"/>
      <p:bldP spid="83" grpId="0"/>
      <p:bldP spid="85" grpId="0"/>
      <p:bldP spid="87" grpId="0"/>
      <p:bldP spid="89" grpId="0"/>
      <p:bldP spid="91" grpId="0"/>
      <p:bldP spid="93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285642" y="286545"/>
            <a:ext cx="2625090" cy="49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66" tIns="34284" rIns="68566" bIns="34284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学生会主要职能</a:t>
            </a:r>
          </a:p>
        </p:txBody>
      </p:sp>
      <p:sp>
        <p:nvSpPr>
          <p:cNvPr id="80" name="矩形 79"/>
          <p:cNvSpPr/>
          <p:nvPr/>
        </p:nvSpPr>
        <p:spPr>
          <a:xfrm>
            <a:off x="1682906" y="1306445"/>
            <a:ext cx="2223167" cy="120461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 flip="none" rotWithShape="1">
              <a:gsLst>
                <a:gs pos="0">
                  <a:schemeClr val="bg1">
                    <a:lumMod val="71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90500" dist="63500" dir="13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4714992" y="3081502"/>
            <a:ext cx="2223167" cy="120461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 flip="none" rotWithShape="1">
              <a:gsLst>
                <a:gs pos="0">
                  <a:schemeClr val="bg1">
                    <a:lumMod val="71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90500" dist="63500" dir="13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339086" y="1132264"/>
            <a:ext cx="1722794" cy="1526899"/>
            <a:chOff x="452114" y="1509685"/>
            <a:chExt cx="2297059" cy="2035865"/>
          </a:xfrm>
        </p:grpSpPr>
        <p:grpSp>
          <p:nvGrpSpPr>
            <p:cNvPr id="85" name="组合 84"/>
            <p:cNvGrpSpPr/>
            <p:nvPr/>
          </p:nvGrpSpPr>
          <p:grpSpPr>
            <a:xfrm>
              <a:off x="452114" y="1509685"/>
              <a:ext cx="2297059" cy="2035865"/>
              <a:chOff x="1529861" y="1829264"/>
              <a:chExt cx="2452453" cy="2173589"/>
            </a:xfrm>
          </p:grpSpPr>
          <p:sp>
            <p:nvSpPr>
              <p:cNvPr id="93" name="Freeform 5"/>
              <p:cNvSpPr/>
              <p:nvPr/>
            </p:nvSpPr>
            <p:spPr bwMode="auto">
              <a:xfrm>
                <a:off x="1529861" y="1829264"/>
                <a:ext cx="2452453" cy="2173589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85000"/>
                    </a:schemeClr>
                  </a:gs>
                </a:gsLst>
                <a:lin ang="2700000" scaled="1"/>
              </a:gradFill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54000" dist="101600" dir="2700000" algn="tl" rotWithShape="0">
                  <a:prstClr val="black">
                    <a:alpha val="30000"/>
                  </a:prstClr>
                </a:outerShdw>
                <a:softEdge rad="0"/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4" name="Freeform 5"/>
              <p:cNvSpPr/>
              <p:nvPr/>
            </p:nvSpPr>
            <p:spPr bwMode="auto">
              <a:xfrm>
                <a:off x="1688672" y="1966891"/>
                <a:ext cx="2130210" cy="1887988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C00000"/>
              </a:solidFill>
              <a:ln w="19050">
                <a:noFill/>
              </a:ln>
              <a:effectLst>
                <a:softEdge rad="0"/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86" name="文本框 71"/>
            <p:cNvSpPr txBox="1"/>
            <p:nvPr/>
          </p:nvSpPr>
          <p:spPr>
            <a:xfrm>
              <a:off x="610441" y="2312325"/>
              <a:ext cx="1876214" cy="491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沟通的桥梁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6601243" y="2926968"/>
            <a:ext cx="1722794" cy="1526899"/>
            <a:chOff x="3823257" y="3902623"/>
            <a:chExt cx="2297059" cy="2035865"/>
          </a:xfrm>
        </p:grpSpPr>
        <p:grpSp>
          <p:nvGrpSpPr>
            <p:cNvPr id="96" name="组合 95"/>
            <p:cNvGrpSpPr/>
            <p:nvPr/>
          </p:nvGrpSpPr>
          <p:grpSpPr>
            <a:xfrm>
              <a:off x="3823257" y="3902623"/>
              <a:ext cx="2297059" cy="2035865"/>
              <a:chOff x="1529861" y="1829264"/>
              <a:chExt cx="2452453" cy="2173589"/>
            </a:xfrm>
          </p:grpSpPr>
          <p:sp>
            <p:nvSpPr>
              <p:cNvPr id="103" name="Freeform 5"/>
              <p:cNvSpPr/>
              <p:nvPr/>
            </p:nvSpPr>
            <p:spPr bwMode="auto">
              <a:xfrm>
                <a:off x="1529861" y="1829264"/>
                <a:ext cx="2452453" cy="2173589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85000"/>
                    </a:schemeClr>
                  </a:gs>
                </a:gsLst>
                <a:lin ang="2700000" scaled="1"/>
              </a:gradFill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54000" dist="101600" dir="2700000" algn="tl" rotWithShape="0">
                  <a:prstClr val="black">
                    <a:alpha val="30000"/>
                  </a:prstClr>
                </a:outerShdw>
                <a:softEdge rad="0"/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4" name="Freeform 5"/>
              <p:cNvSpPr/>
              <p:nvPr/>
            </p:nvSpPr>
            <p:spPr bwMode="auto">
              <a:xfrm>
                <a:off x="1688672" y="1966891"/>
                <a:ext cx="2130210" cy="1887988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C00000"/>
              </a:solidFill>
              <a:ln w="19050">
                <a:noFill/>
              </a:ln>
              <a:effectLst>
                <a:softEdge rad="0"/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97" name="文本框 79"/>
            <p:cNvSpPr txBox="1"/>
            <p:nvPr/>
          </p:nvSpPr>
          <p:spPr>
            <a:xfrm>
              <a:off x="4028150" y="4685790"/>
              <a:ext cx="1843194" cy="491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活动的平台</a:t>
              </a:r>
            </a:p>
          </p:txBody>
        </p:sp>
        <p:grpSp>
          <p:nvGrpSpPr>
            <p:cNvPr id="98" name="Group 46"/>
            <p:cNvGrpSpPr>
              <a:grpSpLocks noChangeAspect="1"/>
            </p:cNvGrpSpPr>
            <p:nvPr/>
          </p:nvGrpSpPr>
          <p:grpSpPr bwMode="auto">
            <a:xfrm>
              <a:off x="5080879" y="4129663"/>
              <a:ext cx="466721" cy="288952"/>
              <a:chOff x="3098" y="1701"/>
              <a:chExt cx="1486" cy="920"/>
            </a:xfrm>
            <a:solidFill>
              <a:schemeClr val="bg1"/>
            </a:solidFill>
          </p:grpSpPr>
          <p:sp>
            <p:nvSpPr>
              <p:cNvPr id="100" name="Freeform 47"/>
              <p:cNvSpPr/>
              <p:nvPr/>
            </p:nvSpPr>
            <p:spPr bwMode="auto">
              <a:xfrm>
                <a:off x="3468" y="1701"/>
                <a:ext cx="746" cy="920"/>
              </a:xfrm>
              <a:custGeom>
                <a:avLst/>
                <a:gdLst>
                  <a:gd name="T0" fmla="*/ 157 w 314"/>
                  <a:gd name="T1" fmla="*/ 0 h 386"/>
                  <a:gd name="T2" fmla="*/ 68 w 314"/>
                  <a:gd name="T3" fmla="*/ 89 h 386"/>
                  <a:gd name="T4" fmla="*/ 127 w 314"/>
                  <a:gd name="T5" fmla="*/ 172 h 386"/>
                  <a:gd name="T6" fmla="*/ 103 w 314"/>
                  <a:gd name="T7" fmla="*/ 172 h 386"/>
                  <a:gd name="T8" fmla="*/ 16 w 314"/>
                  <a:gd name="T9" fmla="*/ 320 h 386"/>
                  <a:gd name="T10" fmla="*/ 28 w 314"/>
                  <a:gd name="T11" fmla="*/ 386 h 386"/>
                  <a:gd name="T12" fmla="*/ 132 w 314"/>
                  <a:gd name="T13" fmla="*/ 386 h 386"/>
                  <a:gd name="T14" fmla="*/ 154 w 314"/>
                  <a:gd name="T15" fmla="*/ 203 h 386"/>
                  <a:gd name="T16" fmla="*/ 132 w 314"/>
                  <a:gd name="T17" fmla="*/ 180 h 386"/>
                  <a:gd name="T18" fmla="*/ 182 w 314"/>
                  <a:gd name="T19" fmla="*/ 180 h 386"/>
                  <a:gd name="T20" fmla="*/ 160 w 314"/>
                  <a:gd name="T21" fmla="*/ 203 h 386"/>
                  <a:gd name="T22" fmla="*/ 182 w 314"/>
                  <a:gd name="T23" fmla="*/ 386 h 386"/>
                  <a:gd name="T24" fmla="*/ 286 w 314"/>
                  <a:gd name="T25" fmla="*/ 386 h 386"/>
                  <a:gd name="T26" fmla="*/ 298 w 314"/>
                  <a:gd name="T27" fmla="*/ 320 h 386"/>
                  <a:gd name="T28" fmla="*/ 211 w 314"/>
                  <a:gd name="T29" fmla="*/ 172 h 386"/>
                  <a:gd name="T30" fmla="*/ 187 w 314"/>
                  <a:gd name="T31" fmla="*/ 172 h 386"/>
                  <a:gd name="T32" fmla="*/ 246 w 314"/>
                  <a:gd name="T33" fmla="*/ 89 h 386"/>
                  <a:gd name="T34" fmla="*/ 157 w 314"/>
                  <a:gd name="T35" fmla="*/ 0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4" h="386">
                    <a:moveTo>
                      <a:pt x="157" y="0"/>
                    </a:moveTo>
                    <a:cubicBezTo>
                      <a:pt x="108" y="0"/>
                      <a:pt x="68" y="40"/>
                      <a:pt x="68" y="89"/>
                    </a:cubicBezTo>
                    <a:cubicBezTo>
                      <a:pt x="68" y="127"/>
                      <a:pt x="93" y="160"/>
                      <a:pt x="127" y="172"/>
                    </a:cubicBezTo>
                    <a:cubicBezTo>
                      <a:pt x="103" y="172"/>
                      <a:pt x="103" y="172"/>
                      <a:pt x="103" y="172"/>
                    </a:cubicBezTo>
                    <a:cubicBezTo>
                      <a:pt x="55" y="172"/>
                      <a:pt x="26" y="291"/>
                      <a:pt x="16" y="320"/>
                    </a:cubicBezTo>
                    <a:cubicBezTo>
                      <a:pt x="0" y="363"/>
                      <a:pt x="28" y="386"/>
                      <a:pt x="28" y="386"/>
                    </a:cubicBezTo>
                    <a:cubicBezTo>
                      <a:pt x="132" y="386"/>
                      <a:pt x="132" y="386"/>
                      <a:pt x="132" y="386"/>
                    </a:cubicBezTo>
                    <a:cubicBezTo>
                      <a:pt x="154" y="203"/>
                      <a:pt x="154" y="203"/>
                      <a:pt x="154" y="203"/>
                    </a:cubicBezTo>
                    <a:cubicBezTo>
                      <a:pt x="132" y="180"/>
                      <a:pt x="132" y="180"/>
                      <a:pt x="132" y="180"/>
                    </a:cubicBezTo>
                    <a:cubicBezTo>
                      <a:pt x="182" y="180"/>
                      <a:pt x="182" y="180"/>
                      <a:pt x="182" y="180"/>
                    </a:cubicBezTo>
                    <a:cubicBezTo>
                      <a:pt x="160" y="203"/>
                      <a:pt x="160" y="203"/>
                      <a:pt x="160" y="203"/>
                    </a:cubicBezTo>
                    <a:cubicBezTo>
                      <a:pt x="182" y="386"/>
                      <a:pt x="182" y="386"/>
                      <a:pt x="182" y="386"/>
                    </a:cubicBezTo>
                    <a:cubicBezTo>
                      <a:pt x="286" y="386"/>
                      <a:pt x="286" y="386"/>
                      <a:pt x="286" y="386"/>
                    </a:cubicBezTo>
                    <a:cubicBezTo>
                      <a:pt x="286" y="386"/>
                      <a:pt x="314" y="363"/>
                      <a:pt x="298" y="320"/>
                    </a:cubicBezTo>
                    <a:cubicBezTo>
                      <a:pt x="288" y="291"/>
                      <a:pt x="259" y="172"/>
                      <a:pt x="211" y="172"/>
                    </a:cubicBezTo>
                    <a:cubicBezTo>
                      <a:pt x="187" y="172"/>
                      <a:pt x="187" y="172"/>
                      <a:pt x="187" y="172"/>
                    </a:cubicBezTo>
                    <a:cubicBezTo>
                      <a:pt x="221" y="160"/>
                      <a:pt x="246" y="127"/>
                      <a:pt x="246" y="89"/>
                    </a:cubicBezTo>
                    <a:cubicBezTo>
                      <a:pt x="246" y="40"/>
                      <a:pt x="206" y="0"/>
                      <a:pt x="15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1" name="Freeform 48"/>
              <p:cNvSpPr/>
              <p:nvPr/>
            </p:nvSpPr>
            <p:spPr bwMode="auto">
              <a:xfrm>
                <a:off x="3098" y="1965"/>
                <a:ext cx="412" cy="655"/>
              </a:xfrm>
              <a:custGeom>
                <a:avLst/>
                <a:gdLst>
                  <a:gd name="T0" fmla="*/ 128 w 200"/>
                  <a:gd name="T1" fmla="*/ 0 h 315"/>
                  <a:gd name="T2" fmla="*/ 55 w 200"/>
                  <a:gd name="T3" fmla="*/ 73 h 315"/>
                  <a:gd name="T4" fmla="*/ 103 w 200"/>
                  <a:gd name="T5" fmla="*/ 141 h 315"/>
                  <a:gd name="T6" fmla="*/ 84 w 200"/>
                  <a:gd name="T7" fmla="*/ 141 h 315"/>
                  <a:gd name="T8" fmla="*/ 13 w 200"/>
                  <a:gd name="T9" fmla="*/ 261 h 315"/>
                  <a:gd name="T10" fmla="*/ 23 w 200"/>
                  <a:gd name="T11" fmla="*/ 315 h 315"/>
                  <a:gd name="T12" fmla="*/ 108 w 200"/>
                  <a:gd name="T13" fmla="*/ 315 h 315"/>
                  <a:gd name="T14" fmla="*/ 126 w 200"/>
                  <a:gd name="T15" fmla="*/ 166 h 315"/>
                  <a:gd name="T16" fmla="*/ 107 w 200"/>
                  <a:gd name="T17" fmla="*/ 147 h 315"/>
                  <a:gd name="T18" fmla="*/ 149 w 200"/>
                  <a:gd name="T19" fmla="*/ 147 h 315"/>
                  <a:gd name="T20" fmla="*/ 130 w 200"/>
                  <a:gd name="T21" fmla="*/ 166 h 315"/>
                  <a:gd name="T22" fmla="*/ 148 w 200"/>
                  <a:gd name="T23" fmla="*/ 315 h 315"/>
                  <a:gd name="T24" fmla="*/ 168 w 200"/>
                  <a:gd name="T25" fmla="*/ 315 h 315"/>
                  <a:gd name="T26" fmla="*/ 161 w 200"/>
                  <a:gd name="T27" fmla="*/ 245 h 315"/>
                  <a:gd name="T28" fmla="*/ 166 w 200"/>
                  <a:gd name="T29" fmla="*/ 228 h 315"/>
                  <a:gd name="T30" fmla="*/ 194 w 200"/>
                  <a:gd name="T31" fmla="*/ 152 h 315"/>
                  <a:gd name="T32" fmla="*/ 172 w 200"/>
                  <a:gd name="T33" fmla="*/ 141 h 315"/>
                  <a:gd name="T34" fmla="*/ 152 w 200"/>
                  <a:gd name="T35" fmla="*/ 141 h 315"/>
                  <a:gd name="T36" fmla="*/ 200 w 200"/>
                  <a:gd name="T37" fmla="*/ 73 h 315"/>
                  <a:gd name="T38" fmla="*/ 128 w 200"/>
                  <a:gd name="T3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0" h="315">
                    <a:moveTo>
                      <a:pt x="128" y="0"/>
                    </a:moveTo>
                    <a:cubicBezTo>
                      <a:pt x="88" y="0"/>
                      <a:pt x="55" y="33"/>
                      <a:pt x="55" y="73"/>
                    </a:cubicBezTo>
                    <a:cubicBezTo>
                      <a:pt x="55" y="104"/>
                      <a:pt x="76" y="131"/>
                      <a:pt x="103" y="141"/>
                    </a:cubicBezTo>
                    <a:cubicBezTo>
                      <a:pt x="84" y="141"/>
                      <a:pt x="84" y="141"/>
                      <a:pt x="84" y="141"/>
                    </a:cubicBezTo>
                    <a:cubicBezTo>
                      <a:pt x="45" y="141"/>
                      <a:pt x="21" y="238"/>
                      <a:pt x="13" y="261"/>
                    </a:cubicBezTo>
                    <a:cubicBezTo>
                      <a:pt x="0" y="296"/>
                      <a:pt x="23" y="315"/>
                      <a:pt x="23" y="315"/>
                    </a:cubicBezTo>
                    <a:cubicBezTo>
                      <a:pt x="108" y="315"/>
                      <a:pt x="108" y="315"/>
                      <a:pt x="108" y="315"/>
                    </a:cubicBez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07" y="147"/>
                      <a:pt x="107" y="147"/>
                      <a:pt x="107" y="147"/>
                    </a:cubicBezTo>
                    <a:cubicBezTo>
                      <a:pt x="149" y="147"/>
                      <a:pt x="149" y="147"/>
                      <a:pt x="149" y="147"/>
                    </a:cubicBezTo>
                    <a:cubicBezTo>
                      <a:pt x="130" y="166"/>
                      <a:pt x="130" y="166"/>
                      <a:pt x="130" y="166"/>
                    </a:cubicBezTo>
                    <a:cubicBezTo>
                      <a:pt x="148" y="315"/>
                      <a:pt x="148" y="315"/>
                      <a:pt x="148" y="315"/>
                    </a:cubicBezTo>
                    <a:cubicBezTo>
                      <a:pt x="168" y="315"/>
                      <a:pt x="168" y="315"/>
                      <a:pt x="168" y="315"/>
                    </a:cubicBezTo>
                    <a:cubicBezTo>
                      <a:pt x="160" y="303"/>
                      <a:pt x="149" y="279"/>
                      <a:pt x="161" y="245"/>
                    </a:cubicBezTo>
                    <a:cubicBezTo>
                      <a:pt x="162" y="241"/>
                      <a:pt x="164" y="235"/>
                      <a:pt x="166" y="228"/>
                    </a:cubicBezTo>
                    <a:cubicBezTo>
                      <a:pt x="173" y="207"/>
                      <a:pt x="182" y="178"/>
                      <a:pt x="194" y="152"/>
                    </a:cubicBezTo>
                    <a:cubicBezTo>
                      <a:pt x="188" y="145"/>
                      <a:pt x="180" y="141"/>
                      <a:pt x="172" y="141"/>
                    </a:cubicBezTo>
                    <a:cubicBezTo>
                      <a:pt x="152" y="141"/>
                      <a:pt x="152" y="141"/>
                      <a:pt x="152" y="141"/>
                    </a:cubicBezTo>
                    <a:cubicBezTo>
                      <a:pt x="180" y="131"/>
                      <a:pt x="200" y="104"/>
                      <a:pt x="200" y="73"/>
                    </a:cubicBezTo>
                    <a:cubicBezTo>
                      <a:pt x="200" y="33"/>
                      <a:pt x="168" y="0"/>
                      <a:pt x="12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2" name="Freeform 49"/>
              <p:cNvSpPr/>
              <p:nvPr/>
            </p:nvSpPr>
            <p:spPr bwMode="auto">
              <a:xfrm>
                <a:off x="4110" y="1871"/>
                <a:ext cx="474" cy="750"/>
              </a:xfrm>
              <a:custGeom>
                <a:avLst/>
                <a:gdLst>
                  <a:gd name="T0" fmla="*/ 72 w 200"/>
                  <a:gd name="T1" fmla="*/ 0 h 315"/>
                  <a:gd name="T2" fmla="*/ 0 w 200"/>
                  <a:gd name="T3" fmla="*/ 73 h 315"/>
                  <a:gd name="T4" fmla="*/ 48 w 200"/>
                  <a:gd name="T5" fmla="*/ 141 h 315"/>
                  <a:gd name="T6" fmla="*/ 28 w 200"/>
                  <a:gd name="T7" fmla="*/ 141 h 315"/>
                  <a:gd name="T8" fmla="*/ 6 w 200"/>
                  <a:gd name="T9" fmla="*/ 152 h 315"/>
                  <a:gd name="T10" fmla="*/ 34 w 200"/>
                  <a:gd name="T11" fmla="*/ 228 h 315"/>
                  <a:gd name="T12" fmla="*/ 39 w 200"/>
                  <a:gd name="T13" fmla="*/ 245 h 315"/>
                  <a:gd name="T14" fmla="*/ 32 w 200"/>
                  <a:gd name="T15" fmla="*/ 315 h 315"/>
                  <a:gd name="T16" fmla="*/ 52 w 200"/>
                  <a:gd name="T17" fmla="*/ 315 h 315"/>
                  <a:gd name="T18" fmla="*/ 70 w 200"/>
                  <a:gd name="T19" fmla="*/ 166 h 315"/>
                  <a:gd name="T20" fmla="*/ 52 w 200"/>
                  <a:gd name="T21" fmla="*/ 147 h 315"/>
                  <a:gd name="T22" fmla="*/ 93 w 200"/>
                  <a:gd name="T23" fmla="*/ 147 h 315"/>
                  <a:gd name="T24" fmla="*/ 74 w 200"/>
                  <a:gd name="T25" fmla="*/ 166 h 315"/>
                  <a:gd name="T26" fmla="*/ 92 w 200"/>
                  <a:gd name="T27" fmla="*/ 315 h 315"/>
                  <a:gd name="T28" fmla="*/ 178 w 200"/>
                  <a:gd name="T29" fmla="*/ 315 h 315"/>
                  <a:gd name="T30" fmla="*/ 187 w 200"/>
                  <a:gd name="T31" fmla="*/ 261 h 315"/>
                  <a:gd name="T32" fmla="*/ 116 w 200"/>
                  <a:gd name="T33" fmla="*/ 141 h 315"/>
                  <a:gd name="T34" fmla="*/ 97 w 200"/>
                  <a:gd name="T35" fmla="*/ 141 h 315"/>
                  <a:gd name="T36" fmla="*/ 145 w 200"/>
                  <a:gd name="T37" fmla="*/ 73 h 315"/>
                  <a:gd name="T38" fmla="*/ 72 w 200"/>
                  <a:gd name="T3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0" h="315">
                    <a:moveTo>
                      <a:pt x="72" y="0"/>
                    </a:moveTo>
                    <a:cubicBezTo>
                      <a:pt x="32" y="0"/>
                      <a:pt x="0" y="33"/>
                      <a:pt x="0" y="73"/>
                    </a:cubicBezTo>
                    <a:cubicBezTo>
                      <a:pt x="0" y="104"/>
                      <a:pt x="20" y="131"/>
                      <a:pt x="48" y="141"/>
                    </a:cubicBezTo>
                    <a:cubicBezTo>
                      <a:pt x="28" y="141"/>
                      <a:pt x="28" y="141"/>
                      <a:pt x="28" y="141"/>
                    </a:cubicBezTo>
                    <a:cubicBezTo>
                      <a:pt x="20" y="141"/>
                      <a:pt x="13" y="145"/>
                      <a:pt x="6" y="152"/>
                    </a:cubicBezTo>
                    <a:cubicBezTo>
                      <a:pt x="18" y="178"/>
                      <a:pt x="27" y="207"/>
                      <a:pt x="34" y="228"/>
                    </a:cubicBezTo>
                    <a:cubicBezTo>
                      <a:pt x="36" y="235"/>
                      <a:pt x="38" y="241"/>
                      <a:pt x="39" y="245"/>
                    </a:cubicBezTo>
                    <a:cubicBezTo>
                      <a:pt x="52" y="279"/>
                      <a:pt x="40" y="303"/>
                      <a:pt x="32" y="315"/>
                    </a:cubicBezTo>
                    <a:cubicBezTo>
                      <a:pt x="52" y="315"/>
                      <a:pt x="52" y="315"/>
                      <a:pt x="52" y="315"/>
                    </a:cubicBezTo>
                    <a:cubicBezTo>
                      <a:pt x="70" y="166"/>
                      <a:pt x="70" y="166"/>
                      <a:pt x="70" y="166"/>
                    </a:cubicBezTo>
                    <a:cubicBezTo>
                      <a:pt x="52" y="147"/>
                      <a:pt x="52" y="147"/>
                      <a:pt x="52" y="147"/>
                    </a:cubicBezTo>
                    <a:cubicBezTo>
                      <a:pt x="93" y="147"/>
                      <a:pt x="93" y="147"/>
                      <a:pt x="93" y="147"/>
                    </a:cubicBezTo>
                    <a:cubicBezTo>
                      <a:pt x="74" y="166"/>
                      <a:pt x="74" y="166"/>
                      <a:pt x="74" y="166"/>
                    </a:cubicBezTo>
                    <a:cubicBezTo>
                      <a:pt x="92" y="315"/>
                      <a:pt x="92" y="315"/>
                      <a:pt x="92" y="315"/>
                    </a:cubicBezTo>
                    <a:cubicBezTo>
                      <a:pt x="178" y="315"/>
                      <a:pt x="178" y="315"/>
                      <a:pt x="178" y="315"/>
                    </a:cubicBezTo>
                    <a:cubicBezTo>
                      <a:pt x="178" y="315"/>
                      <a:pt x="200" y="296"/>
                      <a:pt x="187" y="261"/>
                    </a:cubicBezTo>
                    <a:cubicBezTo>
                      <a:pt x="179" y="238"/>
                      <a:pt x="156" y="141"/>
                      <a:pt x="116" y="141"/>
                    </a:cubicBezTo>
                    <a:cubicBezTo>
                      <a:pt x="97" y="141"/>
                      <a:pt x="97" y="141"/>
                      <a:pt x="97" y="141"/>
                    </a:cubicBezTo>
                    <a:cubicBezTo>
                      <a:pt x="125" y="131"/>
                      <a:pt x="145" y="104"/>
                      <a:pt x="145" y="73"/>
                    </a:cubicBezTo>
                    <a:cubicBezTo>
                      <a:pt x="145" y="33"/>
                      <a:pt x="112" y="0"/>
                      <a:pt x="7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119" name="矩形 47"/>
          <p:cNvSpPr>
            <a:spLocks noChangeArrowheads="1"/>
          </p:cNvSpPr>
          <p:nvPr/>
        </p:nvSpPr>
        <p:spPr bwMode="auto">
          <a:xfrm>
            <a:off x="2143125" y="1525905"/>
            <a:ext cx="1389380" cy="690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430" tIns="25715" rIns="51430" bIns="25715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中国学生沟通的桥梁和纽带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3655282" y="1400839"/>
            <a:ext cx="1137271" cy="1033187"/>
          </a:xfrm>
          <a:prstGeom prst="roundRect">
            <a:avLst>
              <a:gd name="adj" fmla="val 0"/>
            </a:avLst>
          </a:prstGeom>
          <a:blipFill>
            <a:blip r:embed="rId2" cstate="print"/>
            <a:stretch>
              <a:fillRect/>
            </a:stretch>
          </a:blipFill>
          <a:ln w="19050">
            <a:solidFill>
              <a:schemeClr val="bg1">
                <a:lumMod val="85000"/>
              </a:schemeClr>
            </a:solidFill>
          </a:ln>
          <a:effectLst>
            <a:outerShdw blurRad="228600" dist="190500" dir="30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3942493" y="3167217"/>
            <a:ext cx="1137271" cy="1033187"/>
          </a:xfrm>
          <a:prstGeom prst="roundRect">
            <a:avLst>
              <a:gd name="adj" fmla="val 0"/>
            </a:avLst>
          </a:prstGeom>
          <a:blipFill>
            <a:blip r:embed="rId3" cstate="print"/>
            <a:stretch>
              <a:fillRect/>
            </a:stretch>
          </a:blipFill>
          <a:ln w="19050">
            <a:solidFill>
              <a:schemeClr val="bg1">
                <a:lumMod val="85000"/>
              </a:schemeClr>
            </a:solidFill>
          </a:ln>
          <a:effectLst>
            <a:outerShdw blurRad="2286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4" name="矩形 47"/>
          <p:cNvSpPr>
            <a:spLocks noChangeArrowheads="1"/>
          </p:cNvSpPr>
          <p:nvPr/>
        </p:nvSpPr>
        <p:spPr bwMode="auto">
          <a:xfrm>
            <a:off x="5253990" y="3354070"/>
            <a:ext cx="1327150" cy="690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430" tIns="25715" rIns="51430" bIns="25715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丰富中国学生校园文化活动</a:t>
            </a:r>
          </a:p>
        </p:txBody>
      </p:sp>
      <p:grpSp>
        <p:nvGrpSpPr>
          <p:cNvPr id="127" name="组合 126"/>
          <p:cNvGrpSpPr/>
          <p:nvPr/>
        </p:nvGrpSpPr>
        <p:grpSpPr>
          <a:xfrm>
            <a:off x="437271" y="2460219"/>
            <a:ext cx="750088" cy="561979"/>
            <a:chOff x="583027" y="3077091"/>
            <a:chExt cx="1000117" cy="749305"/>
          </a:xfrm>
        </p:grpSpPr>
        <p:sp>
          <p:nvSpPr>
            <p:cNvPr id="128" name="Freeform 5"/>
            <p:cNvSpPr/>
            <p:nvPr/>
          </p:nvSpPr>
          <p:spPr bwMode="auto">
            <a:xfrm>
              <a:off x="682479" y="3077091"/>
              <a:ext cx="845439" cy="749305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grpSp>
          <p:nvGrpSpPr>
            <p:cNvPr id="129" name="组合 128"/>
            <p:cNvGrpSpPr/>
            <p:nvPr/>
          </p:nvGrpSpPr>
          <p:grpSpPr>
            <a:xfrm>
              <a:off x="583027" y="3115838"/>
              <a:ext cx="1000117" cy="708903"/>
              <a:chOff x="4123036" y="1197871"/>
              <a:chExt cx="1000117" cy="708903"/>
            </a:xfrm>
          </p:grpSpPr>
          <p:sp>
            <p:nvSpPr>
              <p:cNvPr id="130" name="文本框 59"/>
              <p:cNvSpPr txBox="1"/>
              <p:nvPr/>
            </p:nvSpPr>
            <p:spPr>
              <a:xfrm>
                <a:off x="4123036" y="1197871"/>
                <a:ext cx="1000117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C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01</a:t>
                </a:r>
                <a:endParaRPr lang="zh-CN" altLang="en-US" sz="2400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31" name="文本框 60"/>
              <p:cNvSpPr txBox="1"/>
              <p:nvPr/>
            </p:nvSpPr>
            <p:spPr>
              <a:xfrm>
                <a:off x="4198825" y="1619515"/>
                <a:ext cx="866241" cy="287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OPTION</a:t>
                </a:r>
                <a:endPara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132" name="组合 131"/>
          <p:cNvGrpSpPr/>
          <p:nvPr/>
        </p:nvGrpSpPr>
        <p:grpSpPr>
          <a:xfrm>
            <a:off x="6687126" y="2670700"/>
            <a:ext cx="750088" cy="566000"/>
            <a:chOff x="3937768" y="3560935"/>
            <a:chExt cx="1000117" cy="754667"/>
          </a:xfrm>
        </p:grpSpPr>
        <p:sp>
          <p:nvSpPr>
            <p:cNvPr id="133" name="Freeform 5"/>
            <p:cNvSpPr/>
            <p:nvPr/>
          </p:nvSpPr>
          <p:spPr bwMode="auto">
            <a:xfrm>
              <a:off x="4026390" y="3560935"/>
              <a:ext cx="845439" cy="749305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grpSp>
          <p:nvGrpSpPr>
            <p:cNvPr id="134" name="组合 133"/>
            <p:cNvGrpSpPr/>
            <p:nvPr/>
          </p:nvGrpSpPr>
          <p:grpSpPr>
            <a:xfrm>
              <a:off x="3937768" y="3606699"/>
              <a:ext cx="1000117" cy="708903"/>
              <a:chOff x="4123036" y="1197871"/>
              <a:chExt cx="1000117" cy="708903"/>
            </a:xfrm>
          </p:grpSpPr>
          <p:sp>
            <p:nvSpPr>
              <p:cNvPr id="135" name="文本框 62"/>
              <p:cNvSpPr txBox="1"/>
              <p:nvPr/>
            </p:nvSpPr>
            <p:spPr>
              <a:xfrm>
                <a:off x="4123036" y="1197871"/>
                <a:ext cx="1000117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C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02</a:t>
                </a:r>
                <a:endParaRPr lang="zh-CN" altLang="en-US" sz="2400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36" name="文本框 63"/>
              <p:cNvSpPr txBox="1"/>
              <p:nvPr/>
            </p:nvSpPr>
            <p:spPr>
              <a:xfrm>
                <a:off x="4179051" y="1619515"/>
                <a:ext cx="884076" cy="287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OPTION</a:t>
                </a:r>
                <a:endPara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Freeform 47"/>
          <p:cNvSpPr/>
          <p:nvPr/>
        </p:nvSpPr>
        <p:spPr bwMode="auto">
          <a:xfrm>
            <a:off x="1357816" y="1243048"/>
            <a:ext cx="175727" cy="216714"/>
          </a:xfrm>
          <a:custGeom>
            <a:avLst/>
            <a:gdLst>
              <a:gd name="T0" fmla="*/ 157 w 314"/>
              <a:gd name="T1" fmla="*/ 0 h 386"/>
              <a:gd name="T2" fmla="*/ 68 w 314"/>
              <a:gd name="T3" fmla="*/ 89 h 386"/>
              <a:gd name="T4" fmla="*/ 127 w 314"/>
              <a:gd name="T5" fmla="*/ 172 h 386"/>
              <a:gd name="T6" fmla="*/ 103 w 314"/>
              <a:gd name="T7" fmla="*/ 172 h 386"/>
              <a:gd name="T8" fmla="*/ 16 w 314"/>
              <a:gd name="T9" fmla="*/ 320 h 386"/>
              <a:gd name="T10" fmla="*/ 28 w 314"/>
              <a:gd name="T11" fmla="*/ 386 h 386"/>
              <a:gd name="T12" fmla="*/ 132 w 314"/>
              <a:gd name="T13" fmla="*/ 386 h 386"/>
              <a:gd name="T14" fmla="*/ 154 w 314"/>
              <a:gd name="T15" fmla="*/ 203 h 386"/>
              <a:gd name="T16" fmla="*/ 132 w 314"/>
              <a:gd name="T17" fmla="*/ 180 h 386"/>
              <a:gd name="T18" fmla="*/ 182 w 314"/>
              <a:gd name="T19" fmla="*/ 180 h 386"/>
              <a:gd name="T20" fmla="*/ 160 w 314"/>
              <a:gd name="T21" fmla="*/ 203 h 386"/>
              <a:gd name="T22" fmla="*/ 182 w 314"/>
              <a:gd name="T23" fmla="*/ 386 h 386"/>
              <a:gd name="T24" fmla="*/ 286 w 314"/>
              <a:gd name="T25" fmla="*/ 386 h 386"/>
              <a:gd name="T26" fmla="*/ 298 w 314"/>
              <a:gd name="T27" fmla="*/ 320 h 386"/>
              <a:gd name="T28" fmla="*/ 211 w 314"/>
              <a:gd name="T29" fmla="*/ 172 h 386"/>
              <a:gd name="T30" fmla="*/ 187 w 314"/>
              <a:gd name="T31" fmla="*/ 172 h 386"/>
              <a:gd name="T32" fmla="*/ 246 w 314"/>
              <a:gd name="T33" fmla="*/ 89 h 386"/>
              <a:gd name="T34" fmla="*/ 157 w 314"/>
              <a:gd name="T35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4" h="386">
                <a:moveTo>
                  <a:pt x="157" y="0"/>
                </a:moveTo>
                <a:cubicBezTo>
                  <a:pt x="108" y="0"/>
                  <a:pt x="68" y="40"/>
                  <a:pt x="68" y="89"/>
                </a:cubicBezTo>
                <a:cubicBezTo>
                  <a:pt x="68" y="127"/>
                  <a:pt x="93" y="160"/>
                  <a:pt x="127" y="172"/>
                </a:cubicBezTo>
                <a:cubicBezTo>
                  <a:pt x="103" y="172"/>
                  <a:pt x="103" y="172"/>
                  <a:pt x="103" y="172"/>
                </a:cubicBezTo>
                <a:cubicBezTo>
                  <a:pt x="55" y="172"/>
                  <a:pt x="26" y="291"/>
                  <a:pt x="16" y="320"/>
                </a:cubicBezTo>
                <a:cubicBezTo>
                  <a:pt x="0" y="363"/>
                  <a:pt x="28" y="386"/>
                  <a:pt x="28" y="386"/>
                </a:cubicBezTo>
                <a:cubicBezTo>
                  <a:pt x="132" y="386"/>
                  <a:pt x="132" y="386"/>
                  <a:pt x="132" y="386"/>
                </a:cubicBezTo>
                <a:cubicBezTo>
                  <a:pt x="154" y="203"/>
                  <a:pt x="154" y="203"/>
                  <a:pt x="154" y="203"/>
                </a:cubicBezTo>
                <a:cubicBezTo>
                  <a:pt x="132" y="180"/>
                  <a:pt x="132" y="180"/>
                  <a:pt x="132" y="180"/>
                </a:cubicBezTo>
                <a:cubicBezTo>
                  <a:pt x="182" y="180"/>
                  <a:pt x="182" y="180"/>
                  <a:pt x="182" y="180"/>
                </a:cubicBezTo>
                <a:cubicBezTo>
                  <a:pt x="160" y="203"/>
                  <a:pt x="160" y="203"/>
                  <a:pt x="160" y="203"/>
                </a:cubicBezTo>
                <a:cubicBezTo>
                  <a:pt x="182" y="386"/>
                  <a:pt x="182" y="386"/>
                  <a:pt x="182" y="386"/>
                </a:cubicBezTo>
                <a:cubicBezTo>
                  <a:pt x="286" y="386"/>
                  <a:pt x="286" y="386"/>
                  <a:pt x="286" y="386"/>
                </a:cubicBezTo>
                <a:cubicBezTo>
                  <a:pt x="286" y="386"/>
                  <a:pt x="314" y="363"/>
                  <a:pt x="298" y="320"/>
                </a:cubicBezTo>
                <a:cubicBezTo>
                  <a:pt x="288" y="291"/>
                  <a:pt x="259" y="172"/>
                  <a:pt x="211" y="172"/>
                </a:cubicBezTo>
                <a:cubicBezTo>
                  <a:pt x="187" y="172"/>
                  <a:pt x="187" y="172"/>
                  <a:pt x="187" y="172"/>
                </a:cubicBezTo>
                <a:cubicBezTo>
                  <a:pt x="221" y="160"/>
                  <a:pt x="246" y="127"/>
                  <a:pt x="246" y="89"/>
                </a:cubicBezTo>
                <a:cubicBezTo>
                  <a:pt x="246" y="40"/>
                  <a:pt x="206" y="0"/>
                  <a:pt x="157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Freeform 48"/>
          <p:cNvSpPr/>
          <p:nvPr/>
        </p:nvSpPr>
        <p:spPr bwMode="auto">
          <a:xfrm>
            <a:off x="1270659" y="1305236"/>
            <a:ext cx="97050" cy="154291"/>
          </a:xfrm>
          <a:custGeom>
            <a:avLst/>
            <a:gdLst>
              <a:gd name="T0" fmla="*/ 128 w 200"/>
              <a:gd name="T1" fmla="*/ 0 h 315"/>
              <a:gd name="T2" fmla="*/ 55 w 200"/>
              <a:gd name="T3" fmla="*/ 73 h 315"/>
              <a:gd name="T4" fmla="*/ 103 w 200"/>
              <a:gd name="T5" fmla="*/ 141 h 315"/>
              <a:gd name="T6" fmla="*/ 84 w 200"/>
              <a:gd name="T7" fmla="*/ 141 h 315"/>
              <a:gd name="T8" fmla="*/ 13 w 200"/>
              <a:gd name="T9" fmla="*/ 261 h 315"/>
              <a:gd name="T10" fmla="*/ 23 w 200"/>
              <a:gd name="T11" fmla="*/ 315 h 315"/>
              <a:gd name="T12" fmla="*/ 108 w 200"/>
              <a:gd name="T13" fmla="*/ 315 h 315"/>
              <a:gd name="T14" fmla="*/ 126 w 200"/>
              <a:gd name="T15" fmla="*/ 166 h 315"/>
              <a:gd name="T16" fmla="*/ 107 w 200"/>
              <a:gd name="T17" fmla="*/ 147 h 315"/>
              <a:gd name="T18" fmla="*/ 149 w 200"/>
              <a:gd name="T19" fmla="*/ 147 h 315"/>
              <a:gd name="T20" fmla="*/ 130 w 200"/>
              <a:gd name="T21" fmla="*/ 166 h 315"/>
              <a:gd name="T22" fmla="*/ 148 w 200"/>
              <a:gd name="T23" fmla="*/ 315 h 315"/>
              <a:gd name="T24" fmla="*/ 168 w 200"/>
              <a:gd name="T25" fmla="*/ 315 h 315"/>
              <a:gd name="T26" fmla="*/ 161 w 200"/>
              <a:gd name="T27" fmla="*/ 245 h 315"/>
              <a:gd name="T28" fmla="*/ 166 w 200"/>
              <a:gd name="T29" fmla="*/ 228 h 315"/>
              <a:gd name="T30" fmla="*/ 194 w 200"/>
              <a:gd name="T31" fmla="*/ 152 h 315"/>
              <a:gd name="T32" fmla="*/ 172 w 200"/>
              <a:gd name="T33" fmla="*/ 141 h 315"/>
              <a:gd name="T34" fmla="*/ 152 w 200"/>
              <a:gd name="T35" fmla="*/ 141 h 315"/>
              <a:gd name="T36" fmla="*/ 200 w 200"/>
              <a:gd name="T37" fmla="*/ 73 h 315"/>
              <a:gd name="T38" fmla="*/ 128 w 200"/>
              <a:gd name="T39" fmla="*/ 0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0" h="315">
                <a:moveTo>
                  <a:pt x="128" y="0"/>
                </a:moveTo>
                <a:cubicBezTo>
                  <a:pt x="88" y="0"/>
                  <a:pt x="55" y="33"/>
                  <a:pt x="55" y="73"/>
                </a:cubicBezTo>
                <a:cubicBezTo>
                  <a:pt x="55" y="104"/>
                  <a:pt x="76" y="131"/>
                  <a:pt x="103" y="141"/>
                </a:cubicBezTo>
                <a:cubicBezTo>
                  <a:pt x="84" y="141"/>
                  <a:pt x="84" y="141"/>
                  <a:pt x="84" y="141"/>
                </a:cubicBezTo>
                <a:cubicBezTo>
                  <a:pt x="45" y="141"/>
                  <a:pt x="21" y="238"/>
                  <a:pt x="13" y="261"/>
                </a:cubicBezTo>
                <a:cubicBezTo>
                  <a:pt x="0" y="296"/>
                  <a:pt x="23" y="315"/>
                  <a:pt x="23" y="315"/>
                </a:cubicBezTo>
                <a:cubicBezTo>
                  <a:pt x="108" y="315"/>
                  <a:pt x="108" y="315"/>
                  <a:pt x="108" y="315"/>
                </a:cubicBezTo>
                <a:cubicBezTo>
                  <a:pt x="126" y="166"/>
                  <a:pt x="126" y="166"/>
                  <a:pt x="126" y="166"/>
                </a:cubicBezTo>
                <a:cubicBezTo>
                  <a:pt x="107" y="147"/>
                  <a:pt x="107" y="147"/>
                  <a:pt x="107" y="147"/>
                </a:cubicBezTo>
                <a:cubicBezTo>
                  <a:pt x="149" y="147"/>
                  <a:pt x="149" y="147"/>
                  <a:pt x="149" y="147"/>
                </a:cubicBezTo>
                <a:cubicBezTo>
                  <a:pt x="130" y="166"/>
                  <a:pt x="130" y="166"/>
                  <a:pt x="130" y="166"/>
                </a:cubicBezTo>
                <a:cubicBezTo>
                  <a:pt x="148" y="315"/>
                  <a:pt x="148" y="315"/>
                  <a:pt x="148" y="315"/>
                </a:cubicBezTo>
                <a:cubicBezTo>
                  <a:pt x="168" y="315"/>
                  <a:pt x="168" y="315"/>
                  <a:pt x="168" y="315"/>
                </a:cubicBezTo>
                <a:cubicBezTo>
                  <a:pt x="160" y="303"/>
                  <a:pt x="149" y="279"/>
                  <a:pt x="161" y="245"/>
                </a:cubicBezTo>
                <a:cubicBezTo>
                  <a:pt x="162" y="241"/>
                  <a:pt x="164" y="235"/>
                  <a:pt x="166" y="228"/>
                </a:cubicBezTo>
                <a:cubicBezTo>
                  <a:pt x="173" y="207"/>
                  <a:pt x="182" y="178"/>
                  <a:pt x="194" y="152"/>
                </a:cubicBezTo>
                <a:cubicBezTo>
                  <a:pt x="188" y="145"/>
                  <a:pt x="180" y="141"/>
                  <a:pt x="172" y="141"/>
                </a:cubicBezTo>
                <a:cubicBezTo>
                  <a:pt x="152" y="141"/>
                  <a:pt x="152" y="141"/>
                  <a:pt x="152" y="141"/>
                </a:cubicBezTo>
                <a:cubicBezTo>
                  <a:pt x="180" y="131"/>
                  <a:pt x="200" y="104"/>
                  <a:pt x="200" y="73"/>
                </a:cubicBezTo>
                <a:cubicBezTo>
                  <a:pt x="200" y="33"/>
                  <a:pt x="168" y="0"/>
                  <a:pt x="128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Freeform 49"/>
          <p:cNvSpPr/>
          <p:nvPr/>
        </p:nvSpPr>
        <p:spPr bwMode="auto">
          <a:xfrm>
            <a:off x="1509045" y="1283093"/>
            <a:ext cx="111655" cy="176669"/>
          </a:xfrm>
          <a:custGeom>
            <a:avLst/>
            <a:gdLst>
              <a:gd name="T0" fmla="*/ 72 w 200"/>
              <a:gd name="T1" fmla="*/ 0 h 315"/>
              <a:gd name="T2" fmla="*/ 0 w 200"/>
              <a:gd name="T3" fmla="*/ 73 h 315"/>
              <a:gd name="T4" fmla="*/ 48 w 200"/>
              <a:gd name="T5" fmla="*/ 141 h 315"/>
              <a:gd name="T6" fmla="*/ 28 w 200"/>
              <a:gd name="T7" fmla="*/ 141 h 315"/>
              <a:gd name="T8" fmla="*/ 6 w 200"/>
              <a:gd name="T9" fmla="*/ 152 h 315"/>
              <a:gd name="T10" fmla="*/ 34 w 200"/>
              <a:gd name="T11" fmla="*/ 228 h 315"/>
              <a:gd name="T12" fmla="*/ 39 w 200"/>
              <a:gd name="T13" fmla="*/ 245 h 315"/>
              <a:gd name="T14" fmla="*/ 32 w 200"/>
              <a:gd name="T15" fmla="*/ 315 h 315"/>
              <a:gd name="T16" fmla="*/ 52 w 200"/>
              <a:gd name="T17" fmla="*/ 315 h 315"/>
              <a:gd name="T18" fmla="*/ 70 w 200"/>
              <a:gd name="T19" fmla="*/ 166 h 315"/>
              <a:gd name="T20" fmla="*/ 52 w 200"/>
              <a:gd name="T21" fmla="*/ 147 h 315"/>
              <a:gd name="T22" fmla="*/ 93 w 200"/>
              <a:gd name="T23" fmla="*/ 147 h 315"/>
              <a:gd name="T24" fmla="*/ 74 w 200"/>
              <a:gd name="T25" fmla="*/ 166 h 315"/>
              <a:gd name="T26" fmla="*/ 92 w 200"/>
              <a:gd name="T27" fmla="*/ 315 h 315"/>
              <a:gd name="T28" fmla="*/ 178 w 200"/>
              <a:gd name="T29" fmla="*/ 315 h 315"/>
              <a:gd name="T30" fmla="*/ 187 w 200"/>
              <a:gd name="T31" fmla="*/ 261 h 315"/>
              <a:gd name="T32" fmla="*/ 116 w 200"/>
              <a:gd name="T33" fmla="*/ 141 h 315"/>
              <a:gd name="T34" fmla="*/ 97 w 200"/>
              <a:gd name="T35" fmla="*/ 141 h 315"/>
              <a:gd name="T36" fmla="*/ 145 w 200"/>
              <a:gd name="T37" fmla="*/ 73 h 315"/>
              <a:gd name="T38" fmla="*/ 72 w 200"/>
              <a:gd name="T39" fmla="*/ 0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0" h="315">
                <a:moveTo>
                  <a:pt x="72" y="0"/>
                </a:moveTo>
                <a:cubicBezTo>
                  <a:pt x="32" y="0"/>
                  <a:pt x="0" y="33"/>
                  <a:pt x="0" y="73"/>
                </a:cubicBezTo>
                <a:cubicBezTo>
                  <a:pt x="0" y="104"/>
                  <a:pt x="20" y="131"/>
                  <a:pt x="48" y="141"/>
                </a:cubicBezTo>
                <a:cubicBezTo>
                  <a:pt x="28" y="141"/>
                  <a:pt x="28" y="141"/>
                  <a:pt x="28" y="141"/>
                </a:cubicBezTo>
                <a:cubicBezTo>
                  <a:pt x="20" y="141"/>
                  <a:pt x="13" y="145"/>
                  <a:pt x="6" y="152"/>
                </a:cubicBezTo>
                <a:cubicBezTo>
                  <a:pt x="18" y="178"/>
                  <a:pt x="27" y="207"/>
                  <a:pt x="34" y="228"/>
                </a:cubicBezTo>
                <a:cubicBezTo>
                  <a:pt x="36" y="235"/>
                  <a:pt x="38" y="241"/>
                  <a:pt x="39" y="245"/>
                </a:cubicBezTo>
                <a:cubicBezTo>
                  <a:pt x="52" y="279"/>
                  <a:pt x="40" y="303"/>
                  <a:pt x="32" y="315"/>
                </a:cubicBezTo>
                <a:cubicBezTo>
                  <a:pt x="52" y="315"/>
                  <a:pt x="52" y="315"/>
                  <a:pt x="52" y="315"/>
                </a:cubicBezTo>
                <a:cubicBezTo>
                  <a:pt x="70" y="166"/>
                  <a:pt x="70" y="166"/>
                  <a:pt x="70" y="166"/>
                </a:cubicBezTo>
                <a:cubicBezTo>
                  <a:pt x="52" y="147"/>
                  <a:pt x="52" y="147"/>
                  <a:pt x="52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74" y="166"/>
                  <a:pt x="74" y="166"/>
                  <a:pt x="74" y="166"/>
                </a:cubicBezTo>
                <a:cubicBezTo>
                  <a:pt x="92" y="315"/>
                  <a:pt x="92" y="315"/>
                  <a:pt x="92" y="315"/>
                </a:cubicBezTo>
                <a:cubicBezTo>
                  <a:pt x="178" y="315"/>
                  <a:pt x="178" y="315"/>
                  <a:pt x="178" y="315"/>
                </a:cubicBezTo>
                <a:cubicBezTo>
                  <a:pt x="178" y="315"/>
                  <a:pt x="200" y="296"/>
                  <a:pt x="187" y="261"/>
                </a:cubicBezTo>
                <a:cubicBezTo>
                  <a:pt x="179" y="238"/>
                  <a:pt x="156" y="141"/>
                  <a:pt x="116" y="141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125" y="131"/>
                  <a:pt x="145" y="104"/>
                  <a:pt x="145" y="73"/>
                </a:cubicBezTo>
                <a:cubicBezTo>
                  <a:pt x="145" y="33"/>
                  <a:pt x="112" y="0"/>
                  <a:pt x="72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0" grpId="0" animBg="1"/>
      <p:bldP spid="82" grpId="0" bldLvl="0" animBg="1"/>
      <p:bldP spid="119" grpId="0"/>
      <p:bldP spid="120" grpId="0" bldLvl="0" animBg="1"/>
      <p:bldP spid="122" grpId="0" bldLvl="0" animBg="1"/>
      <p:bldP spid="124" grpId="0"/>
      <p:bldP spid="2" grpId="0" animBg="1"/>
      <p:bldP spid="2" grpId="1" animBg="1"/>
      <p:bldP spid="3" grpId="0" animBg="1"/>
      <p:bldP spid="3" grpId="1" animBg="1"/>
      <p:bldP spid="5" grpId="0" animBg="1"/>
      <p:bldP spid="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810806" y="286545"/>
            <a:ext cx="1574762" cy="5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66" tIns="34284" rIns="68566" bIns="34284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工作亮点</a:t>
            </a:r>
            <a:endParaRPr lang="zh-CN" altLang="en-US" sz="28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Freeform 7"/>
          <p:cNvSpPr/>
          <p:nvPr/>
        </p:nvSpPr>
        <p:spPr bwMode="auto">
          <a:xfrm rot="20040000">
            <a:off x="2065655" y="1118870"/>
            <a:ext cx="871220" cy="862330"/>
          </a:xfrm>
          <a:custGeom>
            <a:avLst/>
            <a:gdLst>
              <a:gd name="T0" fmla="*/ 946 w 3906"/>
              <a:gd name="T1" fmla="*/ 0 h 3912"/>
              <a:gd name="T2" fmla="*/ 3906 w 3906"/>
              <a:gd name="T3" fmla="*/ 2964 h 3912"/>
              <a:gd name="T4" fmla="*/ 1613 w 3906"/>
              <a:gd name="T5" fmla="*/ 3912 h 3912"/>
              <a:gd name="T6" fmla="*/ 0 w 3906"/>
              <a:gd name="T7" fmla="*/ 2278 h 3912"/>
              <a:gd name="T8" fmla="*/ 946 w 3906"/>
              <a:gd name="T9" fmla="*/ 0 h 3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06" h="3912">
                <a:moveTo>
                  <a:pt x="946" y="0"/>
                </a:moveTo>
                <a:cubicBezTo>
                  <a:pt x="2215" y="582"/>
                  <a:pt x="3286" y="1605"/>
                  <a:pt x="3906" y="2964"/>
                </a:cubicBezTo>
                <a:lnTo>
                  <a:pt x="1613" y="3912"/>
                </a:lnTo>
                <a:cubicBezTo>
                  <a:pt x="1257" y="3181"/>
                  <a:pt x="681" y="2620"/>
                  <a:pt x="0" y="2278"/>
                </a:cubicBezTo>
                <a:lnTo>
                  <a:pt x="946" y="0"/>
                </a:lnTo>
                <a:close/>
              </a:path>
            </a:pathLst>
          </a:custGeom>
          <a:gradFill flip="none" rotWithShape="1">
            <a:gsLst>
              <a:gs pos="55000">
                <a:srgbClr val="E7E7E7"/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905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miter lim="800000"/>
          </a:ln>
          <a:effectLst>
            <a:outerShdw blurRad="203200" dist="1016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1187624" y="1975056"/>
            <a:ext cx="1831975" cy="183673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3175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miter lim="800000"/>
          </a:ln>
          <a:effectLst>
            <a:outerShdw blurRad="203200" dist="1016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48291" y="2496223"/>
            <a:ext cx="1402080" cy="829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构建信息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化平台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10704" y="1488476"/>
            <a:ext cx="584995" cy="24574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交流</a:t>
            </a:r>
          </a:p>
        </p:txBody>
      </p:sp>
      <p:sp>
        <p:nvSpPr>
          <p:cNvPr id="11" name="Freeform 6"/>
          <p:cNvSpPr/>
          <p:nvPr/>
        </p:nvSpPr>
        <p:spPr bwMode="auto">
          <a:xfrm rot="20040000">
            <a:off x="3016250" y="1813560"/>
            <a:ext cx="681355" cy="868045"/>
          </a:xfrm>
          <a:custGeom>
            <a:avLst/>
            <a:gdLst>
              <a:gd name="T0" fmla="*/ 2294 w 2814"/>
              <a:gd name="T1" fmla="*/ 0 h 4189"/>
              <a:gd name="T2" fmla="*/ 2290 w 2814"/>
              <a:gd name="T3" fmla="*/ 4189 h 4189"/>
              <a:gd name="T4" fmla="*/ 12 w 2814"/>
              <a:gd name="T5" fmla="*/ 3244 h 4189"/>
              <a:gd name="T6" fmla="*/ 0 w 2814"/>
              <a:gd name="T7" fmla="*/ 948 h 4189"/>
              <a:gd name="T8" fmla="*/ 2294 w 2814"/>
              <a:gd name="T9" fmla="*/ 0 h 4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4" h="4189">
                <a:moveTo>
                  <a:pt x="2294" y="0"/>
                </a:moveTo>
                <a:cubicBezTo>
                  <a:pt x="2814" y="1401"/>
                  <a:pt x="2778" y="2881"/>
                  <a:pt x="2290" y="4189"/>
                </a:cubicBezTo>
                <a:lnTo>
                  <a:pt x="12" y="3244"/>
                </a:lnTo>
                <a:cubicBezTo>
                  <a:pt x="253" y="2522"/>
                  <a:pt x="265" y="1717"/>
                  <a:pt x="0" y="948"/>
                </a:cubicBezTo>
                <a:lnTo>
                  <a:pt x="2294" y="0"/>
                </a:lnTo>
                <a:close/>
              </a:path>
            </a:pathLst>
          </a:custGeom>
          <a:gradFill flip="none" rotWithShape="1">
            <a:gsLst>
              <a:gs pos="55000">
                <a:srgbClr val="E7E7E7"/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905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miter lim="800000"/>
          </a:ln>
          <a:effectLst>
            <a:outerShdw blurRad="203200" dist="1016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72211" y="2114884"/>
            <a:ext cx="584995" cy="24574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全面</a:t>
            </a:r>
          </a:p>
        </p:txBody>
      </p:sp>
      <p:sp>
        <p:nvSpPr>
          <p:cNvPr id="15" name="Freeform 5"/>
          <p:cNvSpPr/>
          <p:nvPr/>
        </p:nvSpPr>
        <p:spPr bwMode="auto">
          <a:xfrm rot="19740000">
            <a:off x="3048000" y="2741930"/>
            <a:ext cx="889000" cy="835660"/>
          </a:xfrm>
          <a:custGeom>
            <a:avLst/>
            <a:gdLst>
              <a:gd name="T0" fmla="*/ 3898 w 3898"/>
              <a:gd name="T1" fmla="*/ 944 h 3904"/>
              <a:gd name="T2" fmla="*/ 934 w 3898"/>
              <a:gd name="T3" fmla="*/ 3904 h 3904"/>
              <a:gd name="T4" fmla="*/ 0 w 3898"/>
              <a:gd name="T5" fmla="*/ 1642 h 3904"/>
              <a:gd name="T6" fmla="*/ 1624 w 3898"/>
              <a:gd name="T7" fmla="*/ 0 h 3904"/>
              <a:gd name="T8" fmla="*/ 3898 w 3898"/>
              <a:gd name="T9" fmla="*/ 944 h 3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8" h="3904">
                <a:moveTo>
                  <a:pt x="3898" y="944"/>
                </a:moveTo>
                <a:cubicBezTo>
                  <a:pt x="3316" y="2213"/>
                  <a:pt x="2294" y="3284"/>
                  <a:pt x="934" y="3904"/>
                </a:cubicBezTo>
                <a:lnTo>
                  <a:pt x="0" y="1642"/>
                </a:lnTo>
                <a:cubicBezTo>
                  <a:pt x="734" y="1284"/>
                  <a:pt x="1292" y="696"/>
                  <a:pt x="1624" y="0"/>
                </a:cubicBezTo>
                <a:lnTo>
                  <a:pt x="3898" y="944"/>
                </a:lnTo>
                <a:close/>
              </a:path>
            </a:pathLst>
          </a:custGeom>
          <a:gradFill flip="none" rotWithShape="1">
            <a:gsLst>
              <a:gs pos="55000">
                <a:srgbClr val="E7E7E7"/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905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miter lim="800000"/>
          </a:ln>
          <a:effectLst>
            <a:outerShdw blurRad="203200" dist="1016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25104" y="3029509"/>
            <a:ext cx="584995" cy="24574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传承</a:t>
            </a:r>
          </a:p>
        </p:txBody>
      </p:sp>
      <p:sp>
        <p:nvSpPr>
          <p:cNvPr id="2" name="Freeform 5"/>
          <p:cNvSpPr/>
          <p:nvPr/>
        </p:nvSpPr>
        <p:spPr bwMode="auto">
          <a:xfrm rot="240000">
            <a:off x="2548890" y="3592830"/>
            <a:ext cx="889000" cy="835660"/>
          </a:xfrm>
          <a:custGeom>
            <a:avLst/>
            <a:gdLst>
              <a:gd name="T0" fmla="*/ 3898 w 3898"/>
              <a:gd name="T1" fmla="*/ 944 h 3904"/>
              <a:gd name="T2" fmla="*/ 934 w 3898"/>
              <a:gd name="T3" fmla="*/ 3904 h 3904"/>
              <a:gd name="T4" fmla="*/ 0 w 3898"/>
              <a:gd name="T5" fmla="*/ 1642 h 3904"/>
              <a:gd name="T6" fmla="*/ 1624 w 3898"/>
              <a:gd name="T7" fmla="*/ 0 h 3904"/>
              <a:gd name="T8" fmla="*/ 3898 w 3898"/>
              <a:gd name="T9" fmla="*/ 944 h 3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8" h="3904">
                <a:moveTo>
                  <a:pt x="3898" y="944"/>
                </a:moveTo>
                <a:cubicBezTo>
                  <a:pt x="3316" y="2213"/>
                  <a:pt x="2294" y="3284"/>
                  <a:pt x="934" y="3904"/>
                </a:cubicBezTo>
                <a:lnTo>
                  <a:pt x="0" y="1642"/>
                </a:lnTo>
                <a:cubicBezTo>
                  <a:pt x="734" y="1284"/>
                  <a:pt x="1292" y="696"/>
                  <a:pt x="1624" y="0"/>
                </a:cubicBezTo>
                <a:lnTo>
                  <a:pt x="3898" y="944"/>
                </a:lnTo>
                <a:close/>
              </a:path>
            </a:pathLst>
          </a:custGeom>
          <a:gradFill flip="none" rotWithShape="1">
            <a:gsLst>
              <a:gs pos="55000">
                <a:srgbClr val="E7E7E7"/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905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miter lim="800000"/>
          </a:ln>
          <a:effectLst>
            <a:outerShdw blurRad="203200" dist="1016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TextBox 16"/>
          <p:cNvSpPr txBox="1"/>
          <p:nvPr/>
        </p:nvSpPr>
        <p:spPr>
          <a:xfrm>
            <a:off x="2616469" y="3867709"/>
            <a:ext cx="584995" cy="24574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足迹</a:t>
            </a:r>
          </a:p>
        </p:txBody>
      </p:sp>
      <p:sp>
        <p:nvSpPr>
          <p:cNvPr id="19" name="TextBox 2"/>
          <p:cNvSpPr txBox="1"/>
          <p:nvPr/>
        </p:nvSpPr>
        <p:spPr>
          <a:xfrm>
            <a:off x="4953635" y="1200785"/>
            <a:ext cx="3683635" cy="4787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lnSpc>
                <a:spcPts val="1500"/>
              </a:lnSpc>
            </a:pPr>
            <a:r>
              <a:rPr sz="1400">
                <a:solidFill>
                  <a:schemeClr val="tx1"/>
                </a:solidFill>
                <a:uFillTx/>
              </a:rPr>
              <a:t>面向学生、家长</a:t>
            </a:r>
            <a:r>
              <a:rPr lang="zh-CN" sz="1400">
                <a:solidFill>
                  <a:schemeClr val="tx1"/>
                </a:solidFill>
                <a:uFillTx/>
              </a:rPr>
              <a:t>、学校</a:t>
            </a:r>
            <a:r>
              <a:rPr sz="1400">
                <a:solidFill>
                  <a:schemeClr val="tx1"/>
                </a:solidFill>
                <a:uFillTx/>
              </a:rPr>
              <a:t>共同的交流</a:t>
            </a:r>
            <a:r>
              <a:rPr lang="zh-CN" sz="1400">
                <a:solidFill>
                  <a:schemeClr val="tx1"/>
                </a:solidFill>
                <a:uFillTx/>
              </a:rPr>
              <a:t>互动</a:t>
            </a:r>
            <a:r>
              <a:rPr sz="1400">
                <a:solidFill>
                  <a:schemeClr val="tx1"/>
                </a:solidFill>
                <a:uFillTx/>
              </a:rPr>
              <a:t>平台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3410411" y="1298731"/>
            <a:ext cx="1395064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"/>
          <p:cNvSpPr txBox="1"/>
          <p:nvPr/>
        </p:nvSpPr>
        <p:spPr>
          <a:xfrm>
            <a:off x="5506779" y="2134575"/>
            <a:ext cx="3017306" cy="191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lnSpc>
                <a:spcPts val="1500"/>
              </a:lnSpc>
            </a:pPr>
            <a:r>
              <a:rPr lang="zh-CN" sz="1400">
                <a:solidFill>
                  <a:schemeClr val="tx1"/>
                </a:solidFill>
                <a:uFillTx/>
              </a:rPr>
              <a:t>涵盖</a:t>
            </a:r>
            <a:r>
              <a:rPr sz="1400">
                <a:solidFill>
                  <a:schemeClr val="tx1"/>
                </a:solidFill>
                <a:uFillTx/>
              </a:rPr>
              <a:t>衣、食、住、行、学多</a:t>
            </a:r>
            <a:r>
              <a:rPr lang="zh-CN" sz="1400">
                <a:solidFill>
                  <a:schemeClr val="tx1"/>
                </a:solidFill>
                <a:uFillTx/>
              </a:rPr>
              <a:t>板块信息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3994611" y="2263931"/>
            <a:ext cx="1395064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"/>
          <p:cNvSpPr txBox="1"/>
          <p:nvPr/>
        </p:nvSpPr>
        <p:spPr>
          <a:xfrm>
            <a:off x="5563294" y="3062310"/>
            <a:ext cx="3017306" cy="3841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lnSpc>
                <a:spcPts val="15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积累的知识和经验传承下来，帮助到让有需要的同学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3994611" y="3178331"/>
            <a:ext cx="1395064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"/>
          <p:cNvSpPr txBox="1"/>
          <p:nvPr/>
        </p:nvSpPr>
        <p:spPr>
          <a:xfrm>
            <a:off x="5049579" y="4039575"/>
            <a:ext cx="3017306" cy="191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lnSpc>
                <a:spcPts val="1500"/>
              </a:lnSpc>
            </a:pPr>
            <a:r>
              <a:rPr lang="zh-CN" sz="1400">
                <a:solidFill>
                  <a:schemeClr val="tx1"/>
                </a:solidFill>
                <a:uFillTx/>
              </a:rPr>
              <a:t>记录</a:t>
            </a:r>
            <a:r>
              <a:rPr sz="1400">
                <a:solidFill>
                  <a:schemeClr val="tx1"/>
                </a:solidFill>
                <a:uFillTx/>
              </a:rPr>
              <a:t>ECSA学生会历史足迹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3537411" y="4168931"/>
            <a:ext cx="1395064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  <p:bldP spid="6" grpId="0" animBg="1"/>
      <p:bldP spid="8" grpId="0"/>
      <p:bldP spid="9" grpId="0"/>
      <p:bldP spid="11" grpId="0" bldLvl="0" animBg="1"/>
      <p:bldP spid="13" grpId="0"/>
      <p:bldP spid="15" grpId="0" bldLvl="0" animBg="1"/>
      <p:bldP spid="17" grpId="0"/>
      <p:bldP spid="2" grpId="0" bldLvl="0" animBg="1"/>
      <p:bldP spid="18" grpId="0"/>
      <p:bldP spid="19" grpId="0"/>
      <p:bldP spid="23" grpId="0"/>
      <p:bldP spid="29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996849" y="286545"/>
            <a:ext cx="1202690" cy="49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66" tIns="34284" rIns="68566" bIns="34284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感谢语</a:t>
            </a:r>
            <a:endParaRPr lang="zh-CN" altLang="en-US" sz="28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4096908" y="1734084"/>
            <a:ext cx="5047092" cy="2016543"/>
          </a:xfrm>
          <a:custGeom>
            <a:avLst/>
            <a:gdLst>
              <a:gd name="connsiteX0" fmla="*/ 238128 w 4486009"/>
              <a:gd name="connsiteY0" fmla="*/ 0 h 914400"/>
              <a:gd name="connsiteX1" fmla="*/ 1053311 w 4486009"/>
              <a:gd name="connsiteY1" fmla="*/ 0 h 914400"/>
              <a:gd name="connsiteX2" fmla="*/ 4247881 w 4486009"/>
              <a:gd name="connsiteY2" fmla="*/ 0 h 914400"/>
              <a:gd name="connsiteX3" fmla="*/ 4486009 w 4486009"/>
              <a:gd name="connsiteY3" fmla="*/ 457200 h 914400"/>
              <a:gd name="connsiteX4" fmla="*/ 4247881 w 4486009"/>
              <a:gd name="connsiteY4" fmla="*/ 914400 h 914400"/>
              <a:gd name="connsiteX5" fmla="*/ 1053311 w 4486009"/>
              <a:gd name="connsiteY5" fmla="*/ 914400 h 914400"/>
              <a:gd name="connsiteX6" fmla="*/ 238128 w 4486009"/>
              <a:gd name="connsiteY6" fmla="*/ 914400 h 914400"/>
              <a:gd name="connsiteX7" fmla="*/ 0 w 4486009"/>
              <a:gd name="connsiteY7" fmla="*/ 457200 h 914400"/>
              <a:gd name="connsiteX0-1" fmla="*/ 238128 w 4247881"/>
              <a:gd name="connsiteY0-2" fmla="*/ 0 h 914400"/>
              <a:gd name="connsiteX1-3" fmla="*/ 1053311 w 4247881"/>
              <a:gd name="connsiteY1-4" fmla="*/ 0 h 914400"/>
              <a:gd name="connsiteX2-5" fmla="*/ 4247881 w 4247881"/>
              <a:gd name="connsiteY2-6" fmla="*/ 0 h 914400"/>
              <a:gd name="connsiteX3-7" fmla="*/ 4247881 w 4247881"/>
              <a:gd name="connsiteY3-8" fmla="*/ 914400 h 914400"/>
              <a:gd name="connsiteX4-9" fmla="*/ 1053311 w 4247881"/>
              <a:gd name="connsiteY4-10" fmla="*/ 914400 h 914400"/>
              <a:gd name="connsiteX5-11" fmla="*/ 238128 w 4247881"/>
              <a:gd name="connsiteY5-12" fmla="*/ 914400 h 914400"/>
              <a:gd name="connsiteX6-13" fmla="*/ 0 w 4247881"/>
              <a:gd name="connsiteY6-14" fmla="*/ 457200 h 914400"/>
              <a:gd name="connsiteX7-15" fmla="*/ 238128 w 4247881"/>
              <a:gd name="connsiteY7-16" fmla="*/ 0 h 914400"/>
              <a:gd name="connsiteX0-17" fmla="*/ 0 w 4009753"/>
              <a:gd name="connsiteY0-18" fmla="*/ 0 h 914400"/>
              <a:gd name="connsiteX1-19" fmla="*/ 815183 w 4009753"/>
              <a:gd name="connsiteY1-20" fmla="*/ 0 h 914400"/>
              <a:gd name="connsiteX2-21" fmla="*/ 4009753 w 4009753"/>
              <a:gd name="connsiteY2-22" fmla="*/ 0 h 914400"/>
              <a:gd name="connsiteX3-23" fmla="*/ 4009753 w 4009753"/>
              <a:gd name="connsiteY3-24" fmla="*/ 914400 h 914400"/>
              <a:gd name="connsiteX4-25" fmla="*/ 815183 w 4009753"/>
              <a:gd name="connsiteY4-26" fmla="*/ 914400 h 914400"/>
              <a:gd name="connsiteX5-27" fmla="*/ 0 w 4009753"/>
              <a:gd name="connsiteY5-28" fmla="*/ 914400 h 914400"/>
              <a:gd name="connsiteX6-29" fmla="*/ 362905 w 4009753"/>
              <a:gd name="connsiteY6-30" fmla="*/ 457200 h 914400"/>
              <a:gd name="connsiteX7-31" fmla="*/ 0 w 4009753"/>
              <a:gd name="connsiteY7-32" fmla="*/ 0 h 914400"/>
              <a:gd name="connsiteX0-33" fmla="*/ 0 w 4009753"/>
              <a:gd name="connsiteY0-34" fmla="*/ 0 h 914400"/>
              <a:gd name="connsiteX1-35" fmla="*/ 815183 w 4009753"/>
              <a:gd name="connsiteY1-36" fmla="*/ 0 h 914400"/>
              <a:gd name="connsiteX2-37" fmla="*/ 4009753 w 4009753"/>
              <a:gd name="connsiteY2-38" fmla="*/ 0 h 914400"/>
              <a:gd name="connsiteX3-39" fmla="*/ 4009753 w 4009753"/>
              <a:gd name="connsiteY3-40" fmla="*/ 914400 h 914400"/>
              <a:gd name="connsiteX4-41" fmla="*/ 815183 w 4009753"/>
              <a:gd name="connsiteY4-42" fmla="*/ 914400 h 914400"/>
              <a:gd name="connsiteX5-43" fmla="*/ 0 w 4009753"/>
              <a:gd name="connsiteY5-44" fmla="*/ 914400 h 914400"/>
              <a:gd name="connsiteX6-45" fmla="*/ 446125 w 4009753"/>
              <a:gd name="connsiteY6-46" fmla="*/ 462136 h 914400"/>
              <a:gd name="connsiteX7-47" fmla="*/ 0 w 4009753"/>
              <a:gd name="connsiteY7-48" fmla="*/ 0 h 914400"/>
              <a:gd name="connsiteX0-49" fmla="*/ 0 w 4009753"/>
              <a:gd name="connsiteY0-50" fmla="*/ 0 h 914400"/>
              <a:gd name="connsiteX1-51" fmla="*/ 815183 w 4009753"/>
              <a:gd name="connsiteY1-52" fmla="*/ 0 h 914400"/>
              <a:gd name="connsiteX2-53" fmla="*/ 4009753 w 4009753"/>
              <a:gd name="connsiteY2-54" fmla="*/ 0 h 914400"/>
              <a:gd name="connsiteX3-55" fmla="*/ 4009753 w 4009753"/>
              <a:gd name="connsiteY3-56" fmla="*/ 914400 h 914400"/>
              <a:gd name="connsiteX4-57" fmla="*/ 815183 w 4009753"/>
              <a:gd name="connsiteY4-58" fmla="*/ 914400 h 914400"/>
              <a:gd name="connsiteX5-59" fmla="*/ 0 w 4009753"/>
              <a:gd name="connsiteY5-60" fmla="*/ 914400 h 914400"/>
              <a:gd name="connsiteX6-61" fmla="*/ 402602 w 4009753"/>
              <a:gd name="connsiteY6-62" fmla="*/ 462136 h 914400"/>
              <a:gd name="connsiteX7-63" fmla="*/ 0 w 4009753"/>
              <a:gd name="connsiteY7-64" fmla="*/ 0 h 914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009753" h="914400">
                <a:moveTo>
                  <a:pt x="0" y="0"/>
                </a:moveTo>
                <a:lnTo>
                  <a:pt x="815183" y="0"/>
                </a:lnTo>
                <a:lnTo>
                  <a:pt x="4009753" y="0"/>
                </a:lnTo>
                <a:lnTo>
                  <a:pt x="4009753" y="914400"/>
                </a:lnTo>
                <a:lnTo>
                  <a:pt x="815183" y="914400"/>
                </a:lnTo>
                <a:lnTo>
                  <a:pt x="0" y="914400"/>
                </a:lnTo>
                <a:lnTo>
                  <a:pt x="402602" y="462136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148800" y="1782979"/>
            <a:ext cx="2339188" cy="2016543"/>
            <a:chOff x="979199" y="1599428"/>
            <a:chExt cx="2532090" cy="2182838"/>
          </a:xfrm>
        </p:grpSpPr>
        <p:sp>
          <p:nvSpPr>
            <p:cNvPr id="6" name="六边形 5"/>
            <p:cNvSpPr/>
            <p:nvPr/>
          </p:nvSpPr>
          <p:spPr>
            <a:xfrm>
              <a:off x="979199" y="1599428"/>
              <a:ext cx="2532090" cy="2182838"/>
            </a:xfrm>
            <a:prstGeom prst="hexagon">
              <a:avLst/>
            </a:prstGeom>
            <a:solidFill>
              <a:srgbClr val="F5F5F5"/>
            </a:solidFill>
            <a:ln w="22225">
              <a:gradFill flip="none" rotWithShape="1">
                <a:gsLst>
                  <a:gs pos="39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92100" sx="109000" sy="1090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六边形 6"/>
            <p:cNvSpPr/>
            <p:nvPr/>
          </p:nvSpPr>
          <p:spPr>
            <a:xfrm>
              <a:off x="1131599" y="1734086"/>
              <a:ext cx="2221201" cy="1914830"/>
            </a:xfrm>
            <a:prstGeom prst="hexagon">
              <a:avLst/>
            </a:prstGeom>
            <a:blipFill dpi="0" rotWithShape="0">
              <a:blip r:embed="rId2" cstate="print"/>
              <a:srcRect/>
              <a:stretch>
                <a:fillRect/>
              </a:stretch>
            </a:blipFill>
            <a:ln w="22225">
              <a:gradFill flip="none" rotWithShape="1">
                <a:gsLst>
                  <a:gs pos="39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38189" y="1183274"/>
            <a:ext cx="1808891" cy="1559390"/>
            <a:chOff x="979199" y="1599428"/>
            <a:chExt cx="2532090" cy="2182838"/>
          </a:xfrm>
        </p:grpSpPr>
        <p:sp>
          <p:nvSpPr>
            <p:cNvPr id="9" name="六边形 8"/>
            <p:cNvSpPr/>
            <p:nvPr/>
          </p:nvSpPr>
          <p:spPr>
            <a:xfrm>
              <a:off x="979199" y="1599428"/>
              <a:ext cx="2532090" cy="2182838"/>
            </a:xfrm>
            <a:prstGeom prst="hexagon">
              <a:avLst/>
            </a:prstGeom>
            <a:solidFill>
              <a:srgbClr val="F5F5F5"/>
            </a:solidFill>
            <a:ln w="22225">
              <a:gradFill flip="none" rotWithShape="1">
                <a:gsLst>
                  <a:gs pos="39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92100" sx="109000" sy="1090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六边形 9"/>
            <p:cNvSpPr/>
            <p:nvPr/>
          </p:nvSpPr>
          <p:spPr>
            <a:xfrm>
              <a:off x="1131599" y="1734086"/>
              <a:ext cx="2221201" cy="1914830"/>
            </a:xfrm>
            <a:prstGeom prst="hexagon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22225">
              <a:gradFill flip="none" rotWithShape="1">
                <a:gsLst>
                  <a:gs pos="39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38189" y="2862076"/>
            <a:ext cx="1808891" cy="1559390"/>
            <a:chOff x="979199" y="1599428"/>
            <a:chExt cx="2532090" cy="2182838"/>
          </a:xfrm>
        </p:grpSpPr>
        <p:sp>
          <p:nvSpPr>
            <p:cNvPr id="12" name="六边形 11"/>
            <p:cNvSpPr/>
            <p:nvPr/>
          </p:nvSpPr>
          <p:spPr>
            <a:xfrm>
              <a:off x="979199" y="1599428"/>
              <a:ext cx="2532090" cy="2182838"/>
            </a:xfrm>
            <a:prstGeom prst="hexagon">
              <a:avLst/>
            </a:prstGeom>
            <a:solidFill>
              <a:srgbClr val="F5F5F5"/>
            </a:solidFill>
            <a:ln w="22225">
              <a:gradFill flip="none" rotWithShape="1">
                <a:gsLst>
                  <a:gs pos="39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92100" sx="109000" sy="1090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六边形 12"/>
            <p:cNvSpPr/>
            <p:nvPr/>
          </p:nvSpPr>
          <p:spPr>
            <a:xfrm>
              <a:off x="1131599" y="1734086"/>
              <a:ext cx="2221201" cy="1914830"/>
            </a:xfrm>
            <a:prstGeom prst="hexagon">
              <a:avLst/>
            </a:prstGeom>
            <a:blipFill dpi="0" rotWithShape="0">
              <a:blip r:embed="rId4" cstate="print"/>
              <a:srcRect/>
              <a:stretch>
                <a:fillRect/>
              </a:stretch>
            </a:blipFill>
            <a:ln w="22225">
              <a:gradFill flip="none" rotWithShape="1">
                <a:gsLst>
                  <a:gs pos="39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801235" y="2306955"/>
            <a:ext cx="3790950" cy="651510"/>
          </a:xfrm>
          <a:prstGeom prst="rect">
            <a:avLst/>
          </a:prstGeom>
          <a:noFill/>
        </p:spPr>
        <p:txBody>
          <a:bodyPr wrap="square" lIns="68580" tIns="34290" rIns="68580" bIns="34290" rtlCol="0">
            <a:noAutofit/>
          </a:bodyPr>
          <a:lstStyle/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300" kern="0" dirty="0">
                <a:solidFill>
                  <a:srgbClr val="C00000"/>
                </a:solidFill>
                <a:ea typeface="微软雅黑" panose="020B0503020204020204" charset="-122"/>
                <a:sym typeface="+mn-ea"/>
              </a:rPr>
              <a:t>希望我有机会发挥所长，为</a:t>
            </a:r>
            <a:r>
              <a:rPr lang="en-US" altLang="zh-CN" sz="2300" kern="0" dirty="0">
                <a:solidFill>
                  <a:srgbClr val="C00000"/>
                </a:solidFill>
                <a:ea typeface="微软雅黑" panose="020B0503020204020204" charset="-122"/>
                <a:sym typeface="+mn-ea"/>
              </a:rPr>
              <a:t>ECSA</a:t>
            </a:r>
            <a:r>
              <a:rPr lang="zh-CN" altLang="en-US" sz="2300" kern="0" dirty="0">
                <a:solidFill>
                  <a:srgbClr val="C00000"/>
                </a:solidFill>
                <a:ea typeface="微软雅黑" panose="020B0503020204020204" charset="-122"/>
                <a:sym typeface="+mn-ea"/>
              </a:rPr>
              <a:t>出一份绵薄之力</a:t>
            </a:r>
            <a:r>
              <a:rPr lang="en-US" altLang="zh-CN" sz="2300" kern="0" dirty="0">
                <a:solidFill>
                  <a:srgbClr val="C00000"/>
                </a:solidFill>
                <a:ea typeface="微软雅黑" panose="020B0503020204020204" charset="-122"/>
                <a:sym typeface="+mn-ea"/>
              </a:rPr>
              <a:t>......</a:t>
            </a:r>
            <a:endParaRPr lang="zh-CN" altLang="en-US" sz="2300" b="1" kern="0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TextBox 13"/>
          <p:cNvSpPr txBox="1"/>
          <p:nvPr/>
        </p:nvSpPr>
        <p:spPr>
          <a:xfrm>
            <a:off x="3658235" y="4020185"/>
            <a:ext cx="5038725" cy="4927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300" kern="0" dirty="0">
                <a:solidFill>
                  <a:srgbClr val="C00000"/>
                </a:solidFill>
                <a:ea typeface="微软雅黑" panose="020B0503020204020204" charset="-122"/>
                <a:sym typeface="+mn-ea"/>
              </a:rPr>
              <a:t>请大家投我一票，非常感谢！</a:t>
            </a:r>
            <a:endParaRPr lang="en-US" altLang="zh-CN" sz="2300" b="1" kern="0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2" accel="4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9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ldLvl="0" animBg="1"/>
      <p:bldP spid="14" grpId="0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mJhMzVjODViMWZlZjFmMzBiYWFlZWM2ZTc2MWQ0MmM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1111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172B4B"/>
      </a:accent1>
      <a:accent2>
        <a:srgbClr val="FFC000"/>
      </a:accent2>
      <a:accent3>
        <a:srgbClr val="7F7F7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rgbClr val="663A77"/>
        </a:solidFill>
        <a:ln>
          <a:noFill/>
        </a:ln>
        <a:effectLst>
          <a:innerShdw blurRad="101600" dist="50800" dir="13500000">
            <a:prstClr val="black">
              <a:alpha val="50000"/>
            </a:prstClr>
          </a:innerShdw>
        </a:effectLst>
      </a:spPr>
      <a:bodyPr rtlCol="0" anchor="ctr"/>
      <a:lstStyle>
        <a:defPPr algn="ctr">
          <a:defRPr>
            <a:solidFill>
              <a:prstClr val="whit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192</Words>
  <Application>Microsoft Office PowerPoint</Application>
  <PresentationFormat>自定义</PresentationFormat>
  <Paragraphs>51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Wingdings</vt:lpstr>
      <vt:lpstr>Courier New</vt:lpstr>
      <vt:lpstr>Signika</vt:lpstr>
      <vt:lpstr>Calibri</vt:lpstr>
      <vt:lpstr>方正准圆简体</vt:lpstr>
      <vt:lpstr>Arial</vt:lpstr>
      <vt:lpstr>微软雅黑</vt:lpstr>
      <vt:lpstr>主管人员</vt:lpstr>
      <vt:lpstr>Office Theme</vt:lpstr>
      <vt:lpstr>1_Office Theme</vt:lpstr>
      <vt:lpstr>2_Office Theme</vt:lpstr>
      <vt:lpstr>PowerPoint 演示文稿</vt:lpstr>
      <vt:lpstr>PowerPoint 演示文稿</vt:lpstr>
      <vt:lpstr>PowerPoint 演示文稿</vt:lpstr>
      <vt:lpstr>领导能力荣誉</vt:lpstr>
      <vt:lpstr>PowerPoint 演示文稿</vt:lpstr>
      <vt:lpstr>PowerPoint 演示文稿</vt:lpstr>
      <vt:lpstr>PowerPoint 演示文稿</vt:lpstr>
      <vt:lpstr>PowerPoint 演示文稿</vt:lpstr>
    </vt:vector>
  </TitlesOfParts>
  <Company>Guilddesign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Sung Ha, Park</dc:creator>
  <cp:lastModifiedBy>Ma, Wenzhuo</cp:lastModifiedBy>
  <cp:revision>1199</cp:revision>
  <dcterms:created xsi:type="dcterms:W3CDTF">2004-08-26T06:30:00Z</dcterms:created>
  <dcterms:modified xsi:type="dcterms:W3CDTF">2024-04-26T00:47:59Z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6477CBDC952549F5A176D4E84E4599B1_13</vt:lpwstr>
  </property>
</Properties>
</file>