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5" d="100"/>
          <a:sy n="155" d="100"/>
        </p:scale>
        <p:origin x="-120" y="-1136"/>
      </p:cViewPr>
      <p:guideLst>
        <p:guide orient="horz" pos="3718"/>
        <p:guide pos="37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8DA6-CEEE-3A44-B3B5-8AE3876402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5021-E3B2-1640-B004-9C117208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92515" y="983226"/>
            <a:ext cx="3605161" cy="616974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9484" y="4064000"/>
            <a:ext cx="6554839" cy="30889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3226" y="5588000"/>
            <a:ext cx="6259871" cy="794774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3226" y="983226"/>
            <a:ext cx="62510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351547" y="4946856"/>
            <a:ext cx="512097" cy="755854"/>
            <a:chOff x="2351547" y="4946856"/>
            <a:chExt cx="512097" cy="755854"/>
          </a:xfrm>
        </p:grpSpPr>
        <p:sp>
          <p:nvSpPr>
            <p:cNvPr id="16" name="Rectangle 15"/>
            <p:cNvSpPr/>
            <p:nvPr/>
          </p:nvSpPr>
          <p:spPr>
            <a:xfrm>
              <a:off x="2351547" y="5047226"/>
              <a:ext cx="81936" cy="65548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2507226" y="4791177"/>
              <a:ext cx="200739" cy="51209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62956" y="4959966"/>
            <a:ext cx="512097" cy="755854"/>
            <a:chOff x="2351547" y="4946856"/>
            <a:chExt cx="512097" cy="755854"/>
          </a:xfrm>
        </p:grpSpPr>
        <p:sp>
          <p:nvSpPr>
            <p:cNvPr id="20" name="Rectangle 19"/>
            <p:cNvSpPr/>
            <p:nvPr/>
          </p:nvSpPr>
          <p:spPr>
            <a:xfrm>
              <a:off x="2351547" y="5047226"/>
              <a:ext cx="81936" cy="65548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2507226" y="4791177"/>
              <a:ext cx="200739" cy="51209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ight Arrow 21"/>
          <p:cNvSpPr/>
          <p:nvPr/>
        </p:nvSpPr>
        <p:spPr>
          <a:xfrm rot="18668219">
            <a:off x="1546460" y="1183806"/>
            <a:ext cx="655484" cy="270387"/>
          </a:xfrm>
          <a:prstGeom prst="rightArrow">
            <a:avLst>
              <a:gd name="adj1" fmla="val 37878"/>
              <a:gd name="adj2" fmla="val 122000"/>
            </a:avLst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8668219">
            <a:off x="4681312" y="1786851"/>
            <a:ext cx="655484" cy="270387"/>
          </a:xfrm>
          <a:prstGeom prst="rightArrow">
            <a:avLst>
              <a:gd name="adj1" fmla="val 37878"/>
              <a:gd name="adj2" fmla="val 122000"/>
            </a:avLst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307104">
            <a:off x="5259662" y="4824771"/>
            <a:ext cx="655484" cy="270387"/>
          </a:xfrm>
          <a:prstGeom prst="rightArrow">
            <a:avLst>
              <a:gd name="adj1" fmla="val 37878"/>
              <a:gd name="adj2" fmla="val 122000"/>
            </a:avLst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09484" y="1615120"/>
            <a:ext cx="165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100 cm depth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4206" y="2184077"/>
            <a:ext cx="115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</a:t>
            </a:r>
            <a:r>
              <a:rPr lang="en-US" dirty="0" smtClean="0">
                <a:latin typeface="Arial"/>
                <a:cs typeface="Arial"/>
              </a:rPr>
              <a:t>eine net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2728" y="4392858"/>
            <a:ext cx="186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ransect marker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995712" y="3429000"/>
            <a:ext cx="283497" cy="676787"/>
            <a:chOff x="2060534" y="3728065"/>
            <a:chExt cx="283497" cy="676787"/>
          </a:xfrm>
        </p:grpSpPr>
        <p:sp>
          <p:nvSpPr>
            <p:cNvPr id="28" name="Smiley Face 27"/>
            <p:cNvSpPr/>
            <p:nvPr/>
          </p:nvSpPr>
          <p:spPr>
            <a:xfrm>
              <a:off x="2060534" y="3728065"/>
              <a:ext cx="262194" cy="254000"/>
            </a:xfrm>
            <a:prstGeom prst="smileyFac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191631" y="3982065"/>
              <a:ext cx="0" cy="27038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91631" y="4252452"/>
              <a:ext cx="152400" cy="152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072968" y="4252452"/>
              <a:ext cx="118663" cy="152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90953" y="4064000"/>
              <a:ext cx="152400" cy="152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072968" y="4064000"/>
              <a:ext cx="118663" cy="152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87425" y="3344606"/>
            <a:ext cx="283497" cy="676787"/>
            <a:chOff x="2060534" y="3728065"/>
            <a:chExt cx="283497" cy="676787"/>
          </a:xfrm>
        </p:grpSpPr>
        <p:sp>
          <p:nvSpPr>
            <p:cNvPr id="42" name="Smiley Face 41"/>
            <p:cNvSpPr/>
            <p:nvPr/>
          </p:nvSpPr>
          <p:spPr>
            <a:xfrm>
              <a:off x="2060534" y="3728065"/>
              <a:ext cx="262194" cy="254000"/>
            </a:xfrm>
            <a:prstGeom prst="smileyFac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191631" y="3982065"/>
              <a:ext cx="0" cy="27038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191631" y="4252452"/>
              <a:ext cx="152400" cy="152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072968" y="4252452"/>
              <a:ext cx="118663" cy="152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190953" y="4064000"/>
              <a:ext cx="152400" cy="152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072968" y="4064000"/>
              <a:ext cx="118663" cy="152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Arrow 47"/>
          <p:cNvSpPr/>
          <p:nvPr/>
        </p:nvSpPr>
        <p:spPr>
          <a:xfrm rot="5400000">
            <a:off x="5925925" y="4344541"/>
            <a:ext cx="627039" cy="208260"/>
          </a:xfrm>
          <a:prstGeom prst="rightArrow">
            <a:avLst>
              <a:gd name="adj1" fmla="val 37878"/>
              <a:gd name="adj2" fmla="val 122000"/>
            </a:avLst>
          </a:prstGeom>
          <a:solidFill>
            <a:srgbClr val="FFFFFF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1840256" y="4379054"/>
            <a:ext cx="627039" cy="208260"/>
          </a:xfrm>
          <a:prstGeom prst="rightArrow">
            <a:avLst>
              <a:gd name="adj1" fmla="val 37878"/>
              <a:gd name="adj2" fmla="val 122000"/>
            </a:avLst>
          </a:prstGeom>
          <a:solidFill>
            <a:srgbClr val="FFFFFF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0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Whippo</dc:creator>
  <cp:lastModifiedBy>Ross Whippo</cp:lastModifiedBy>
  <cp:revision>2</cp:revision>
  <dcterms:created xsi:type="dcterms:W3CDTF">2016-03-11T18:44:25Z</dcterms:created>
  <dcterms:modified xsi:type="dcterms:W3CDTF">2016-03-11T19:04:12Z</dcterms:modified>
</cp:coreProperties>
</file>