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76AC-A75E-4D05-977A-1F74D56F2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118DE-B7DC-4278-804E-BC0DE56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F01-7322-4CD3-AB8C-F66CC5B7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5F4C-767A-4253-9348-2F2AEF68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6801-2B27-4190-AEB0-BD97E56A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4E88-6DA0-440E-AC08-F3DE1394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CDF5F-21E1-45C3-8D0F-D790D3AB5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6D38-38BA-4D81-8518-D86085E8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C84B-FD78-43B7-9392-F203089E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BCA5-FC52-48E4-8F1A-DB36C0F1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53E28-D882-461B-9AC5-FBE506DEE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A7A24-6E1A-437B-9793-0BEDA327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60368-C123-42E4-B6D5-24B1B7CA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5489-047D-41DC-912B-876EE17C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245A-B202-484E-8808-D85600E3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5EF1-6B11-477E-B223-9582DB6B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9D66-685C-450B-8387-2D771DC2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A243-E2C6-45D8-BBB1-E96CF401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464E-A018-459E-A7BB-89C8504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0DD4-D6A9-4C67-B78A-0434DF51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1EC0-63E4-47A6-92ED-02273DEF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8AFA-EEE1-4B2B-A552-D000A8B22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53F7-2439-400F-9686-81F5C63E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9EF5-0AD2-4DF7-A47F-076A5A75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14A1-8FE6-4F86-821E-03C77E2D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8505-CC59-47D1-9958-511490E6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C51B-7EDA-4E55-87EF-20663D7D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82B30-FA07-4403-B00F-B1A2980B9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2B4B-5426-42BC-9E37-93392E68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825B-F5D8-46D1-B921-3397B59E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FEF-8E30-4FEE-90BF-5D4759E4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0AA9-2012-4083-95EC-77AAEC94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5694-6F34-42C8-8D66-27FCE6A09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3BEF-23E4-4A3F-981E-BB75ABA3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34755-E7E7-4097-AD64-FEBD60D7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02B73-5FD1-4BFB-BD1B-139BFA79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0513F-A230-4CE1-AAF6-5D2202CA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C4739-AC57-4FFC-8AB0-C57B7244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A170B-3D61-4B18-8267-EF8C80C9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F5FB-A1CE-480B-A172-52D115A1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BDB44-8EBF-41EF-B84A-D7A11F19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C75BE-6356-4ADE-8859-811BE609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2612-AC6C-44E6-A4E9-05640E94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5BABD-5C53-4FE0-9655-B277E880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F432-E8A4-455B-BAD5-F4AAF92C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08B50-66AC-49C8-8975-EEF918DD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25D7-CD40-4C4F-8910-BE889198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B629-53EE-467C-BA86-7811A3E5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BB6C9-9087-43F6-AEB9-D616EEFFB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467C-870E-4ECD-BF4C-5401DBD0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172D2-17F7-4EA3-8CAF-1F51A11E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51D71-9847-48BF-BDBF-8F5BEC58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EBB1-FD5A-494F-9FDE-7DC493E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3F925-A57D-44BB-BDBA-0DA05C30E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8602-C103-4F41-8293-E9725E1E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C2EBE-82EB-42AC-9616-66471114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057C1-8FC8-410B-AF09-4BE0173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B501-14CB-4FD1-ADE3-DAB4DB42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3B9B7-2AB8-4B21-B9F7-A5071DA0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3322C-D425-40B1-85A7-795F4737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FB5B-74A4-4896-92AD-B75CA55D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2419-C7A6-4B92-AF2B-0C34810B984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B47D-07E3-4BCC-8BDF-B7EB189A2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83F5-7563-4813-B6B7-81FDFE037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2B75-94D1-4B82-9EE1-68EFF72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24B6-A901-4E0B-B672-ABE4268D8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MarineGEO</a:t>
            </a:r>
            <a:r>
              <a:rPr lang="en-US" dirty="0"/>
              <a:t> </a:t>
            </a:r>
            <a:r>
              <a:rPr lang="en-US" dirty="0" err="1"/>
              <a:t>BiteMap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45E1-9109-4BE4-802A-2C793332E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Generating a global map of predation pressure</a:t>
            </a:r>
          </a:p>
        </p:txBody>
      </p:sp>
    </p:spTree>
    <p:extLst>
      <p:ext uri="{BB962C8B-B14F-4D97-AF65-F5344CB8AC3E}">
        <p14:creationId xmlns:p14="http://schemas.microsoft.com/office/powerpoint/2010/main" val="332362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7EAF-3E8D-4335-89FC-A271929A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biomass unrelated to predation, weird results for fish diversity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649A2-7FB9-4185-980F-F5EBA5FF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44" y="1837227"/>
            <a:ext cx="7774112" cy="46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20B9-4F84-42B0-923C-BB28EB86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Method: </a:t>
            </a:r>
            <a:r>
              <a:rPr lang="en-US" dirty="0" err="1"/>
              <a:t>SquidPops</a:t>
            </a:r>
            <a:endParaRPr lang="en-US" dirty="0"/>
          </a:p>
        </p:txBody>
      </p:sp>
      <p:pic>
        <p:nvPicPr>
          <p:cNvPr id="1028" name="Picture 4" descr="Untitled">
            <a:extLst>
              <a:ext uri="{FF2B5EF4-FFF2-40B4-BE49-F238E27FC236}">
                <a16:creationId xmlns:a16="http://schemas.microsoft.com/office/drawing/2014/main" id="{2A4DF494-C984-45FA-B63A-9BA0EDAE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0" y="1690688"/>
            <a:ext cx="10091440" cy="34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7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8123-8BF8-4796-A86E-F50D4366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2016/2017: Focus on seagrass habitats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17FA1-F780-4501-B477-091D3FB3A7BD}"/>
              </a:ext>
            </a:extLst>
          </p:cNvPr>
          <p:cNvSpPr txBox="1"/>
          <p:nvPr/>
        </p:nvSpPr>
        <p:spPr>
          <a:xfrm>
            <a:off x="1202076" y="1972638"/>
            <a:ext cx="7397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predation intensity in vegetated and unvegetated habitats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 </a:t>
            </a:r>
            <a:r>
              <a:rPr lang="en-US" sz="2400" dirty="0" err="1"/>
              <a:t>SquidPops</a:t>
            </a:r>
            <a:r>
              <a:rPr lang="en-US" sz="2400" dirty="0"/>
              <a:t> with surveys of fish community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seining (most sites)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GoPro (some sites)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CB8E-FFA2-4F1D-8A6E-71A7D54B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Extent – 105 degrees of latitude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30A93-E005-4EE7-8DD7-B5570F3550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71" y="1607906"/>
            <a:ext cx="7870858" cy="4053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36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BFCC-5435-4C9E-9E68-FD64DE3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Predation patterns across latitude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51177-5A82-4BF7-9882-220B7BAA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84" y="1690688"/>
            <a:ext cx="5067529" cy="5065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7E2DC-8447-43BD-AA1F-71A8D492A57F}"/>
              </a:ext>
            </a:extLst>
          </p:cNvPr>
          <p:cNvSpPr txBox="1"/>
          <p:nvPr/>
        </p:nvSpPr>
        <p:spPr>
          <a:xfrm>
            <a:off x="267128" y="1690688"/>
            <a:ext cx="157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prop24: the proportion of squid lost after 24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B45BF-13CD-4795-8B11-1C8ADFC5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860" y="1690689"/>
            <a:ext cx="6878371" cy="50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609-B3C0-414F-AB86-C2BACC02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Predation patterns with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1292-06E1-4E99-B4A7-D00816EB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0" y="1690688"/>
            <a:ext cx="8420692" cy="5043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D5CEE-DE2E-4331-91D7-F4B3AFF1B863}"/>
              </a:ext>
            </a:extLst>
          </p:cNvPr>
          <p:cNvSpPr txBox="1"/>
          <p:nvPr/>
        </p:nvSpPr>
        <p:spPr>
          <a:xfrm>
            <a:off x="9000162" y="1690688"/>
            <a:ext cx="2928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annual mean SST from satellite data, we see a dip at high temps/low latitudes</a:t>
            </a:r>
          </a:p>
        </p:txBody>
      </p:sp>
    </p:spTree>
    <p:extLst>
      <p:ext uri="{BB962C8B-B14F-4D97-AF65-F5344CB8AC3E}">
        <p14:creationId xmlns:p14="http://schemas.microsoft.com/office/powerpoint/2010/main" val="229352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609-B3C0-414F-AB86-C2BACC02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Predation patterns with temperature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D5CEE-DE2E-4331-91D7-F4B3AFF1B863}"/>
              </a:ext>
            </a:extLst>
          </p:cNvPr>
          <p:cNvSpPr txBox="1"/>
          <p:nvPr/>
        </p:nvSpPr>
        <p:spPr>
          <a:xfrm>
            <a:off x="9000162" y="1690688"/>
            <a:ext cx="2928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in situ temperature during the study periods, quadratic effect goes away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41E9C-969C-4915-8818-7026080E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69" y="1423000"/>
            <a:ext cx="5437398" cy="54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F918-22B2-46B1-BD6A-866EE043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biomass greater in seagrass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2A77F-B60D-4B23-9CBD-73F788D3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5" y="1576032"/>
            <a:ext cx="4428710" cy="51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34CB-1830-4FFF-A754-5CE1F6A8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diversity higher in seagrass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E385B-3EDB-4B23-9630-79FFF579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11" y="1598220"/>
            <a:ext cx="517197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0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MarineGEO BiteMap</vt:lpstr>
      <vt:lpstr>Basic Method: SquidPops</vt:lpstr>
      <vt:lpstr>2016/2017: Focus on seagrass habitats</vt:lpstr>
      <vt:lpstr>Global Extent – 105 degrees of latitude</vt:lpstr>
      <vt:lpstr>Predation patterns across latitude</vt:lpstr>
      <vt:lpstr>Predation patterns with temperature</vt:lpstr>
      <vt:lpstr>Predation patterns with temperature</vt:lpstr>
      <vt:lpstr>Fish biomass greater in seagrass</vt:lpstr>
      <vt:lpstr>Fish diversity higher in seagrass</vt:lpstr>
      <vt:lpstr>Fish biomass unrelated to predation, weird results for fish diversity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MarineGEO BiteMap</dc:title>
  <dc:creator>Matt Whalen</dc:creator>
  <cp:lastModifiedBy>Matt Whalen</cp:lastModifiedBy>
  <cp:revision>6</cp:revision>
  <dcterms:created xsi:type="dcterms:W3CDTF">2017-11-28T18:16:37Z</dcterms:created>
  <dcterms:modified xsi:type="dcterms:W3CDTF">2017-11-28T19:07:08Z</dcterms:modified>
</cp:coreProperties>
</file>