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D894-AB04-4D57-998C-4C568D4F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E5DCD-B97A-4245-B936-62FBF77B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981B2-B8EA-4FDD-B5C0-77B3A841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054B-723C-416A-8926-34E765A9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CE5A-8A0D-4916-AE45-93C98B7F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E9C2-A96D-439F-88C9-7483BFE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427D6-5926-4A4A-9E68-74A61556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9067-17E5-44DE-AAA3-BB79F159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47D6-4000-4E34-9013-54724301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3CC0-18BD-44FF-933C-35BFF08A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E5F9B-81D1-4154-98FA-9F82C56BE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94DB8-BAED-4CE5-80BE-2B950A3D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7BE-A25A-4E96-8D84-A9152F98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EDEE-38CA-4429-9CC0-ED4ADA16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261B-2915-445E-87D2-BF2F5B0A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A792-4628-4A7B-B178-D138515D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D47F-78BC-4C0B-9919-A600269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77D4-E66B-4398-88A1-E9245E6A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968D-D3C4-4CDC-B539-89D6A1D2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3D2A-4752-4AD4-91DB-DF94732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3E4-5386-49A7-B3D9-133C5CE2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86DA8-F3B6-4AE9-916B-38F98493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DECC-21B2-4547-94BD-5775BFB2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427F-FC71-43BA-8A54-F0126E57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9E37-CA6B-4AEB-BBC6-CFCA2C96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DC57-DFF7-4669-A529-B9C06628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0990-F7E9-40CC-B5F6-A48E56176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951FB-B94A-405B-963F-55DED01B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19B32-CFFF-4C40-AF6E-78FC88A8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63B40-EC87-4179-B9FC-F3B10A9F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73B6-E70D-47A3-9946-A7299769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7268-B8B4-4C0C-8417-CD774503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D715-607B-4410-B9CE-BFF4E9895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E937A-3BD1-44F9-9BA6-26A866AE8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C0D12-F39E-4EA5-B30A-BEB7DA5F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067C5-5ABE-41A6-8208-E9673631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5E0D4-2541-44E5-A67D-EDF75919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231E8-1B56-43D6-BCE5-5EFABFBB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EC7B6-17E9-4BF3-A2D0-9FBDC4D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F72F-926E-409C-AA6E-27E5E321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0FFD3-5760-4CEE-BEF2-E5CDCED0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5F2D-5471-4B74-9E5D-1510758E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7CE1B-9727-4A3D-9455-335DF96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CCF7F-D026-4C2B-B14C-F5B151FD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4C586-E45E-42D0-A179-038F49D5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9EA23-9625-4E53-8709-34861817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BDE0-DC0E-4341-ACE8-7394C5F2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F518-FA3F-475F-BB21-83437F73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281D-5A58-4D89-A4F5-572AF84C3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529C7-A0AA-4D91-9B70-C8AE54A3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4C4F-1711-4A03-A74E-BE94CDBE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A267-95C9-4161-85F7-D1BCC84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3D3C-867F-4099-88A3-4782CEE9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29471-EF3C-4203-8904-3DEEE9F86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D4EA-ED02-49BE-AA8B-301919DB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0F836-E1A0-45E3-BDBC-D0DE138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5753-0534-4ACB-9484-BDEFFE4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DFD6-63CE-43E9-A756-D221C002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A915B-6247-47D9-AB93-0E5D33A4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6324-C5FA-4FA9-A195-9890341E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3354-B769-455E-8502-E08EE928C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604C-34DC-4D73-A068-FB438EDB98DA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8FA1-1DB6-4EAA-94A4-1BF5B142D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C54E-4555-44E2-BF2C-5BF9C6EC9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FAE9-976D-4271-852C-4D01D558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54A32A-230E-43B1-A0A9-C9DCE04A9380}"/>
              </a:ext>
            </a:extLst>
          </p:cNvPr>
          <p:cNvSpPr txBox="1"/>
          <p:nvPr/>
        </p:nvSpPr>
        <p:spPr>
          <a:xfrm>
            <a:off x="186813" y="147484"/>
            <a:ext cx="536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Bitemap</a:t>
            </a:r>
            <a:r>
              <a:rPr lang="en-US" dirty="0"/>
              <a:t> authors: Whalen, </a:t>
            </a:r>
            <a:r>
              <a:rPr lang="en-US" dirty="0" err="1"/>
              <a:t>Whippo</a:t>
            </a:r>
            <a:r>
              <a:rPr lang="en-US" dirty="0"/>
              <a:t>, et. Duffy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7CBD-4E68-4159-A1EB-6E308DC67596}"/>
              </a:ext>
            </a:extLst>
          </p:cNvPr>
          <p:cNvSpPr txBox="1"/>
          <p:nvPr/>
        </p:nvSpPr>
        <p:spPr>
          <a:xfrm>
            <a:off x="186813" y="835742"/>
            <a:ext cx="59091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Alaska –Wendel Raymond</a:t>
            </a:r>
          </a:p>
          <a:p>
            <a:r>
              <a:rPr lang="en-US" sz="1600" dirty="0"/>
              <a:t>Baja California – Clara </a:t>
            </a:r>
            <a:r>
              <a:rPr lang="en-US" sz="1600" dirty="0" err="1"/>
              <a:t>Hereu</a:t>
            </a:r>
            <a:r>
              <a:rPr lang="en-US" sz="1600" dirty="0"/>
              <a:t>, Pablo Jorgensen</a:t>
            </a:r>
          </a:p>
          <a:p>
            <a:r>
              <a:rPr lang="en-US" sz="1600" dirty="0"/>
              <a:t>British Columbia – Margot </a:t>
            </a:r>
            <a:r>
              <a:rPr lang="en-US" sz="1600" dirty="0" err="1"/>
              <a:t>Hessing</a:t>
            </a:r>
            <a:r>
              <a:rPr lang="en-US" sz="1600" dirty="0"/>
              <a:t>-Lewis, Zach </a:t>
            </a:r>
            <a:r>
              <a:rPr lang="en-US" sz="1600" dirty="0" err="1"/>
              <a:t>Montieth</a:t>
            </a:r>
            <a:endParaRPr lang="en-US" sz="1600" dirty="0"/>
          </a:p>
          <a:p>
            <a:r>
              <a:rPr lang="en-US" sz="1600" dirty="0"/>
              <a:t>Belize – Dean </a:t>
            </a:r>
            <a:r>
              <a:rPr lang="en-US" sz="1600" dirty="0" err="1"/>
              <a:t>Janiak</a:t>
            </a:r>
            <a:endParaRPr lang="en-US" sz="1600" dirty="0"/>
          </a:p>
          <a:p>
            <a:r>
              <a:rPr lang="en-US" sz="1600" dirty="0"/>
              <a:t>Brazil – Augusto (</a:t>
            </a:r>
            <a:r>
              <a:rPr lang="en-US" sz="1600" dirty="0" err="1"/>
              <a:t>Guca</a:t>
            </a:r>
            <a:r>
              <a:rPr lang="en-US" sz="1600" dirty="0"/>
              <a:t>) Flores</a:t>
            </a:r>
          </a:p>
          <a:p>
            <a:r>
              <a:rPr lang="en-US" sz="1600" dirty="0"/>
              <a:t>California (San Diego) – Kevin Hovel, Malorie Yeager?</a:t>
            </a:r>
          </a:p>
          <a:p>
            <a:r>
              <a:rPr lang="en-US" sz="1600" dirty="0"/>
              <a:t>California (Morro Bay) – Jennifer O’Leary</a:t>
            </a:r>
          </a:p>
          <a:p>
            <a:r>
              <a:rPr lang="en-US" sz="1600" dirty="0"/>
              <a:t>California (Elkhorn Slough) – Brent Hughes</a:t>
            </a:r>
          </a:p>
          <a:p>
            <a:r>
              <a:rPr lang="en-US" sz="1600" dirty="0"/>
              <a:t>Chile – Martin Thiel</a:t>
            </a:r>
          </a:p>
          <a:p>
            <a:r>
              <a:rPr lang="en-US" sz="1600" dirty="0"/>
              <a:t>Croatia – Claudia </a:t>
            </a:r>
            <a:r>
              <a:rPr lang="en-US" sz="1600" dirty="0" err="1"/>
              <a:t>Kruschel</a:t>
            </a:r>
            <a:endParaRPr lang="en-US" sz="1600" dirty="0"/>
          </a:p>
          <a:p>
            <a:r>
              <a:rPr lang="en-US" sz="1600" dirty="0"/>
              <a:t>Delaware – Danielle Dixon, Lane Johnston?</a:t>
            </a:r>
          </a:p>
          <a:p>
            <a:r>
              <a:rPr lang="en-US" sz="1600" dirty="0"/>
              <a:t>Florida – Dean </a:t>
            </a:r>
            <a:r>
              <a:rPr lang="en-US" sz="1600" dirty="0" err="1"/>
              <a:t>Janiak</a:t>
            </a:r>
            <a:endParaRPr lang="en-US" sz="1600" dirty="0"/>
          </a:p>
          <a:p>
            <a:r>
              <a:rPr lang="en-US" sz="1600" dirty="0"/>
              <a:t>France – Francesca Rossi</a:t>
            </a:r>
          </a:p>
          <a:p>
            <a:r>
              <a:rPr lang="en-US" sz="1600" dirty="0"/>
              <a:t>India – </a:t>
            </a:r>
            <a:r>
              <a:rPr lang="en-US" sz="1600" dirty="0" err="1"/>
              <a:t>Elrika</a:t>
            </a:r>
            <a:r>
              <a:rPr lang="en-US" sz="1600" dirty="0"/>
              <a:t> D’Souza</a:t>
            </a:r>
          </a:p>
          <a:p>
            <a:r>
              <a:rPr lang="en-US" sz="1600" dirty="0"/>
              <a:t>Ireland – Nessa O’Connor</a:t>
            </a:r>
          </a:p>
          <a:p>
            <a:r>
              <a:rPr lang="en-US" sz="1600" dirty="0"/>
              <a:t>Italy – Lisandro Benedetti-Cecchi, Fabio </a:t>
            </a:r>
            <a:r>
              <a:rPr lang="en-US" sz="1600" dirty="0" err="1"/>
              <a:t>Bulleri</a:t>
            </a:r>
            <a:r>
              <a:rPr lang="en-US" sz="1600" dirty="0"/>
              <a:t>?</a:t>
            </a:r>
          </a:p>
          <a:p>
            <a:r>
              <a:rPr lang="en-US" sz="1600" dirty="0"/>
              <a:t>Korea – </a:t>
            </a:r>
            <a:r>
              <a:rPr lang="en-US" sz="1600" dirty="0" err="1"/>
              <a:t>Kun-seop</a:t>
            </a:r>
            <a:r>
              <a:rPr lang="en-US" sz="1600" dirty="0"/>
              <a:t> Lee, others? </a:t>
            </a:r>
          </a:p>
          <a:p>
            <a:r>
              <a:rPr lang="en-US" sz="1600" dirty="0"/>
              <a:t>Massachusetts – Randall Hughes, Torrie Hanley?</a:t>
            </a:r>
          </a:p>
          <a:p>
            <a:r>
              <a:rPr lang="en-US" sz="1600" dirty="0"/>
              <a:t>North Carolina (Beaufort) – Shelby Ziegler, Joel </a:t>
            </a:r>
            <a:r>
              <a:rPr lang="en-US" sz="1600" dirty="0" err="1"/>
              <a:t>Fodrie</a:t>
            </a:r>
            <a:r>
              <a:rPr lang="en-US" sz="1600" dirty="0"/>
              <a:t>?</a:t>
            </a:r>
          </a:p>
          <a:p>
            <a:r>
              <a:rPr lang="en-US" sz="1600" dirty="0"/>
              <a:t>North Carolina (Pine Knoll Shores) – Brian Silliman?, Lindsay Gaskins?</a:t>
            </a:r>
          </a:p>
          <a:p>
            <a:r>
              <a:rPr lang="en-US" sz="1600" dirty="0"/>
              <a:t>Norway – Katrin Sieben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D8C8B-73CD-4BCF-82F5-12C84FC15392}"/>
              </a:ext>
            </a:extLst>
          </p:cNvPr>
          <p:cNvSpPr txBox="1"/>
          <p:nvPr/>
        </p:nvSpPr>
        <p:spPr>
          <a:xfrm>
            <a:off x="6096000" y="835742"/>
            <a:ext cx="5909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South Wales (Smiths Lake) – Alistair </a:t>
            </a:r>
            <a:r>
              <a:rPr lang="en-US" sz="1600" dirty="0" err="1"/>
              <a:t>Poore</a:t>
            </a:r>
            <a:endParaRPr lang="en-US" sz="1600" dirty="0"/>
          </a:p>
          <a:p>
            <a:r>
              <a:rPr lang="en-US" sz="1600" dirty="0"/>
              <a:t>New South Wales (St. Georges Basin) - Brendan Lanham</a:t>
            </a:r>
          </a:p>
          <a:p>
            <a:r>
              <a:rPr lang="en-US" sz="1600" dirty="0"/>
              <a:t>New South Wales (Sydney </a:t>
            </a:r>
            <a:r>
              <a:rPr lang="en-US" sz="1600" dirty="0" err="1"/>
              <a:t>Harbour</a:t>
            </a:r>
            <a:r>
              <a:rPr lang="en-US" sz="1600" dirty="0"/>
              <a:t>) – Adriana </a:t>
            </a:r>
            <a:r>
              <a:rPr lang="en-US" sz="1600" dirty="0" err="1"/>
              <a:t>Vergés</a:t>
            </a:r>
            <a:endParaRPr lang="en-US" sz="1600" dirty="0"/>
          </a:p>
          <a:p>
            <a:r>
              <a:rPr lang="en-US" sz="1600" dirty="0"/>
              <a:t>New South Wales (</a:t>
            </a:r>
            <a:r>
              <a:rPr lang="en-US" sz="1600" dirty="0" err="1"/>
              <a:t>Urunga</a:t>
            </a:r>
            <a:r>
              <a:rPr lang="en-US" sz="1600" dirty="0"/>
              <a:t>) - Brendan </a:t>
            </a:r>
            <a:r>
              <a:rPr lang="en-US" sz="1600" dirty="0" err="1"/>
              <a:t>Kelaher</a:t>
            </a:r>
            <a:endParaRPr lang="en-US" sz="1600" dirty="0"/>
          </a:p>
          <a:p>
            <a:r>
              <a:rPr lang="en-US" sz="1600" dirty="0"/>
              <a:t>Oregon – Aaron Galloway</a:t>
            </a:r>
          </a:p>
          <a:p>
            <a:r>
              <a:rPr lang="en-US" sz="1600" dirty="0"/>
              <a:t>Panam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en-US" sz="1600" dirty="0"/>
              <a:t> – Janina Seeman</a:t>
            </a:r>
          </a:p>
          <a:p>
            <a:r>
              <a:rPr lang="en-US" sz="1600" dirty="0"/>
              <a:t>Québec – Mathieu </a:t>
            </a:r>
            <a:r>
              <a:rPr lang="en-US" sz="1600" dirty="0" err="1"/>
              <a:t>Cusson</a:t>
            </a:r>
            <a:endParaRPr lang="en-US" sz="1600" dirty="0"/>
          </a:p>
          <a:p>
            <a:r>
              <a:rPr lang="en-US" sz="1600" dirty="0"/>
              <a:t>Queensland (Bowen) – Paul York</a:t>
            </a:r>
          </a:p>
          <a:p>
            <a:r>
              <a:rPr lang="en-US" sz="1600" dirty="0"/>
              <a:t>Queensland (Sunshine Coast) – Chris Henderson</a:t>
            </a:r>
          </a:p>
          <a:p>
            <a:r>
              <a:rPr lang="en-US" sz="1600" dirty="0"/>
              <a:t>Queensland (Moreton Bay) – Rod Connolly</a:t>
            </a:r>
          </a:p>
          <a:p>
            <a:r>
              <a:rPr lang="en-US" sz="1600" dirty="0"/>
              <a:t>Queensland (Green Island) – Michael Rasheed</a:t>
            </a:r>
          </a:p>
          <a:p>
            <a:r>
              <a:rPr lang="en-US" sz="1600" dirty="0"/>
              <a:t>Texas – Meredith Diskin?, Lee </a:t>
            </a:r>
            <a:r>
              <a:rPr lang="en-US" sz="1600" dirty="0" err="1"/>
              <a:t>Smee</a:t>
            </a:r>
            <a:r>
              <a:rPr lang="en-US" sz="1600" dirty="0"/>
              <a:t>?, Chris Patrick?</a:t>
            </a:r>
          </a:p>
          <a:p>
            <a:r>
              <a:rPr lang="en-US" sz="1600" dirty="0"/>
              <a:t>Virginia (Eastern Shore) – PG Ross</a:t>
            </a:r>
          </a:p>
          <a:p>
            <a:r>
              <a:rPr lang="en-US" sz="1600" dirty="0"/>
              <a:t>Virginia (Goodwin Islands) – Jon </a:t>
            </a:r>
            <a:r>
              <a:rPr lang="en-US" sz="1600" dirty="0" err="1"/>
              <a:t>Lefcheck</a:t>
            </a:r>
            <a:endParaRPr lang="en-US" sz="1600" dirty="0"/>
          </a:p>
          <a:p>
            <a:r>
              <a:rPr lang="en-US" sz="1600" dirty="0"/>
              <a:t>Victoria – Holger Janes</a:t>
            </a:r>
          </a:p>
          <a:p>
            <a:r>
              <a:rPr lang="en-US" sz="1600" dirty="0"/>
              <a:t>Washington (Poverty Bay) – Kristin Hultgren</a:t>
            </a:r>
          </a:p>
          <a:p>
            <a:r>
              <a:rPr lang="en-US" sz="1600" dirty="0"/>
              <a:t>Washington (San Juan Island) – Drew Harvell?, Olivia Graham?</a:t>
            </a:r>
          </a:p>
          <a:p>
            <a:r>
              <a:rPr lang="en-US" sz="1600" dirty="0"/>
              <a:t>Wales – Richard Unsworth, Max Robinson?</a:t>
            </a:r>
          </a:p>
          <a:p>
            <a:r>
              <a:rPr lang="en-US" sz="1600" dirty="0"/>
              <a:t>Yucat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en-US" sz="1600" dirty="0"/>
              <a:t>n (Puerto Morelos) - </a:t>
            </a:r>
            <a:r>
              <a:rPr lang="en-US" sz="1600" dirty="0" err="1"/>
              <a:t>Brigitta</a:t>
            </a:r>
            <a:r>
              <a:rPr lang="en-US" sz="1600" dirty="0"/>
              <a:t> van </a:t>
            </a:r>
            <a:r>
              <a:rPr lang="en-US" sz="1600" dirty="0" err="1"/>
              <a:t>Tussenbroek</a:t>
            </a:r>
            <a:endParaRPr lang="en-US" sz="1600" dirty="0"/>
          </a:p>
          <a:p>
            <a:r>
              <a:rPr lang="en-US" sz="1600" dirty="0"/>
              <a:t>Yucat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en-US" sz="1600" dirty="0"/>
              <a:t>n (Punta Allen) - Enrique Lozano </a:t>
            </a:r>
            <a:r>
              <a:rPr lang="en-US" sz="1600" dirty="0" err="1"/>
              <a:t>Ílvarez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MIN NUMBER - 44</a:t>
            </a:r>
            <a:br>
              <a:rPr lang="en-US" sz="1600" dirty="0"/>
            </a:br>
            <a:r>
              <a:rPr lang="en-US" sz="1600" dirty="0"/>
              <a:t>MAX NUMBER- 56</a:t>
            </a:r>
          </a:p>
        </p:txBody>
      </p:sp>
    </p:spTree>
    <p:extLst>
      <p:ext uri="{BB962C8B-B14F-4D97-AF65-F5344CB8AC3E}">
        <p14:creationId xmlns:p14="http://schemas.microsoft.com/office/powerpoint/2010/main" val="420759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Whalen</dc:creator>
  <cp:lastModifiedBy>Matt Whalen</cp:lastModifiedBy>
  <cp:revision>18</cp:revision>
  <dcterms:created xsi:type="dcterms:W3CDTF">2018-05-05T18:35:58Z</dcterms:created>
  <dcterms:modified xsi:type="dcterms:W3CDTF">2018-09-04T16:16:26Z</dcterms:modified>
</cp:coreProperties>
</file>