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4AB5-307D-4464-B13B-E15C65171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C81A-6061-4B17-A885-AFBD3F9A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44AF-77DE-4449-887D-F12EABEF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EC4C-0A31-4F1F-91A7-04A2F593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49DE-3337-4CD7-A981-389D54CF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7DE-7839-43F0-9982-FCD3747D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BB4BD-32E6-4F55-9B09-1E16BA37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BFC5-7F21-4941-9303-48516BC3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6063-324B-403B-B741-1FDB4C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54B2-12C9-4F5C-A06D-A527898F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5AC50-E7AE-4960-8C9F-628297633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43C9-249F-4BC2-8EE2-73FCF8CDF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5D80-02A7-4AFF-9718-2A67B23F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350D8-CE37-4BF3-A28D-5E0E7BDB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08CA-1DD4-4645-961E-503043C9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7EF-E0BF-4D05-9F5D-53B6BE6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BBA5-6131-4745-BD3D-CF380F01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AABC-12A4-4681-8817-D2F24AC5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A672-2796-4CBB-948B-27919886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C646-49A1-4249-B516-76EEC2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1DEB-25CE-4300-B823-7FA8CB1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2E1D-CDD9-49FA-8B1D-21EBD7D7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8818-59E1-4D8C-9583-BD743129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42AF-6936-4FB9-906D-74B54CA5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7BF4-B32A-4941-AAEC-0C8B43C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A083-66F1-404D-B54B-945BDA2D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3FF1-C5E1-46E8-8D14-C2835854D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3F58F-FD37-4C4F-9500-EBAB4258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821EC-AECC-4D09-A70E-EAEE4A78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78FE-34CD-431A-8FC6-3288AEE8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AC65C-C0FC-4822-B79B-954AC2FD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F54-834A-4052-A590-B8A2EDDC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315B9-CD87-4998-9FCF-1D9927C8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45EB9-E8E1-4238-ABCA-C1E996477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DF7A-FA29-48FC-AE5D-1B7974D3D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54BDF-2BFC-41C7-AD23-1FC29DB9E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2E0B5-DA5C-472D-A298-4ABDF860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5F79B-584A-410C-B384-C223F637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35777-A766-4113-9133-FDC01F01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9DD-177A-42A0-9556-574D35DB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00099-FDC2-4415-B55A-34FC2035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2955F-EB6E-49B8-A3D4-A4053E9A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FF1F-4D83-437B-8FFA-8C025094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43045-9BB5-4C16-A76B-FAC26F85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3BD2D-07B5-4AC1-9887-77BEFFAC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C37E3-0638-43DB-827B-9F069A31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6C86-1117-4256-A824-DBCDF272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4297-5ED0-4D5E-B37E-15D7E263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70595-40C8-4F6B-B3B5-62F992B4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378-5021-4E40-A5DA-7BE30503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A7A8-5650-4DDF-803F-70D0A08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F6CEE-1DFF-47AA-BCE1-0B6AB062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EE29-18C6-4855-B8D0-F46E387B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A7795-5E0F-4329-85EB-0970E4F51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153F4-A891-46DD-B15A-61BA0BACC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CA0A-1C42-4D4F-8DFD-F34A8A26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B954A-E788-421A-B7B2-E8B44F39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63DA-F8E5-453F-A295-738E54CF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7ED78-08F5-4945-B2C0-72940411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68F6-BF27-4F77-B6C6-41F6C6E6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309F-92F9-43F5-9724-DF088F18D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3BB3-01A8-4DBC-9562-BFE24C25AA44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012B-DD8B-4E7C-A936-862D5FB0F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CA60-F868-42D9-B588-4555F5B97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27AC-45A5-4457-9559-8D60DD45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E2B7A-82AE-4B43-9C69-664AAEDA5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4"/>
          <a:stretch/>
        </p:blipFill>
        <p:spPr>
          <a:xfrm>
            <a:off x="7091699" y="623454"/>
            <a:ext cx="2687782" cy="2020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E9183-948D-43FA-A1CD-6930CC62D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4"/>
          <a:stretch/>
        </p:blipFill>
        <p:spPr>
          <a:xfrm>
            <a:off x="10033317" y="623454"/>
            <a:ext cx="2687782" cy="2020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FD4C6-0600-4ADF-9352-1D11AF308AA0}"/>
              </a:ext>
            </a:extLst>
          </p:cNvPr>
          <p:cNvSpPr txBox="1"/>
          <p:nvPr/>
        </p:nvSpPr>
        <p:spPr>
          <a:xfrm>
            <a:off x="9488232" y="795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 axes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701AD-FC32-47F3-BE8C-AE6A49810C23}"/>
              </a:ext>
            </a:extLst>
          </p:cNvPr>
          <p:cNvSpPr txBox="1"/>
          <p:nvPr/>
        </p:nvSpPr>
        <p:spPr>
          <a:xfrm>
            <a:off x="295191" y="3415654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 axes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9B788F-220F-43E5-9AD4-2D36A45B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6" y="2982036"/>
            <a:ext cx="3422344" cy="1600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7E123-EB0D-4C44-A1A6-65367170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100" y="2890237"/>
            <a:ext cx="1784023" cy="1784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CFA75-545C-4725-BBA3-46FF7914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004" y="2982036"/>
            <a:ext cx="1783080" cy="1783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B0B8EB-50D2-41C9-AC98-0318F1BE3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943" y="4636941"/>
            <a:ext cx="1783080" cy="1783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29758B-D4C8-4AF4-8D6B-2FC426163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004" y="4636941"/>
            <a:ext cx="1783080" cy="1783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3BE0B-6795-424C-B5EB-594301DC55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423" y="4636941"/>
            <a:ext cx="1783080" cy="1783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443160-C812-4B09-A47F-5898D72C0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0746" y="4656498"/>
            <a:ext cx="1783080" cy="17439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82DAC3-7993-4946-A49D-D6DB95AF59D4}"/>
              </a:ext>
            </a:extLst>
          </p:cNvPr>
          <p:cNvSpPr txBox="1"/>
          <p:nvPr/>
        </p:nvSpPr>
        <p:spPr>
          <a:xfrm>
            <a:off x="0" y="5136542"/>
            <a:ext cx="140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rate</a:t>
            </a:r>
          </a:p>
        </p:txBody>
      </p:sp>
    </p:spTree>
    <p:extLst>
      <p:ext uri="{BB962C8B-B14F-4D97-AF65-F5344CB8AC3E}">
        <p14:creationId xmlns:p14="http://schemas.microsoft.com/office/powerpoint/2010/main" val="15957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E2B7A-82AE-4B43-9C69-664AAEDA5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4"/>
          <a:stretch/>
        </p:blipFill>
        <p:spPr>
          <a:xfrm>
            <a:off x="7091699" y="623454"/>
            <a:ext cx="2687782" cy="2020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E9183-948D-43FA-A1CD-6930CC62D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4"/>
          <a:stretch/>
        </p:blipFill>
        <p:spPr>
          <a:xfrm>
            <a:off x="10033317" y="623454"/>
            <a:ext cx="2687782" cy="2020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FD4C6-0600-4ADF-9352-1D11AF308AA0}"/>
              </a:ext>
            </a:extLst>
          </p:cNvPr>
          <p:cNvSpPr txBox="1"/>
          <p:nvPr/>
        </p:nvSpPr>
        <p:spPr>
          <a:xfrm>
            <a:off x="9488232" y="795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 axes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701AD-FC32-47F3-BE8C-AE6A49810C23}"/>
              </a:ext>
            </a:extLst>
          </p:cNvPr>
          <p:cNvSpPr txBox="1"/>
          <p:nvPr/>
        </p:nvSpPr>
        <p:spPr>
          <a:xfrm>
            <a:off x="295191" y="3415654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 axes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9B788F-220F-43E5-9AD4-2D36A45B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6" y="1413164"/>
            <a:ext cx="3422344" cy="3169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7E123-EB0D-4C44-A1A6-65367170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100" y="2890237"/>
            <a:ext cx="1784023" cy="1784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CFA75-545C-4725-BBA3-46FF7914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004" y="2982036"/>
            <a:ext cx="1783080" cy="1783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B0B8EB-50D2-41C9-AC98-0318F1BE3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943" y="4636941"/>
            <a:ext cx="1783080" cy="1783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29758B-D4C8-4AF4-8D6B-2FC426163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3004" y="4636941"/>
            <a:ext cx="1783080" cy="1783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3BE0B-6795-424C-B5EB-594301DC55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423" y="4636941"/>
            <a:ext cx="1783080" cy="1783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443160-C812-4B09-A47F-5898D72C0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0746" y="4656498"/>
            <a:ext cx="1783080" cy="17439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82DAC3-7993-4946-A49D-D6DB95AF59D4}"/>
              </a:ext>
            </a:extLst>
          </p:cNvPr>
          <p:cNvSpPr txBox="1"/>
          <p:nvPr/>
        </p:nvSpPr>
        <p:spPr>
          <a:xfrm>
            <a:off x="0" y="5136542"/>
            <a:ext cx="140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rate</a:t>
            </a:r>
          </a:p>
        </p:txBody>
      </p:sp>
    </p:spTree>
    <p:extLst>
      <p:ext uri="{BB962C8B-B14F-4D97-AF65-F5344CB8AC3E}">
        <p14:creationId xmlns:p14="http://schemas.microsoft.com/office/powerpoint/2010/main" val="11396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88E7C-2B49-4D5D-BFC7-6CA1B265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3" y="762000"/>
            <a:ext cx="4697668" cy="4709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07749-C608-4063-A17E-AE582B3E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61" y="434100"/>
            <a:ext cx="5102146" cy="5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9BB24-908B-4E70-99E9-E76CE8BC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87" y="415637"/>
            <a:ext cx="5303520" cy="51848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16D426-EAB2-482C-ACFA-72EBFA33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93" y="762000"/>
            <a:ext cx="4697668" cy="4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88E7C-2B49-4D5D-BFC7-6CA1B265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3" y="762000"/>
            <a:ext cx="4697668" cy="47095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911F6A-51F7-454F-802B-EA9BE696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3" y="362917"/>
            <a:ext cx="5305108" cy="51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Whalen</dc:creator>
  <cp:lastModifiedBy>Matt Whalen</cp:lastModifiedBy>
  <cp:revision>13</cp:revision>
  <dcterms:created xsi:type="dcterms:W3CDTF">2019-12-29T21:37:35Z</dcterms:created>
  <dcterms:modified xsi:type="dcterms:W3CDTF">2019-12-31T08:03:05Z</dcterms:modified>
</cp:coreProperties>
</file>