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BC3"/>
    <a:srgbClr val="6A5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28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D6F2-7BDA-4D29-BDD5-BEC97471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D7A83-06A8-4810-A656-DAEEB064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7322-94C5-4436-BAA5-D7F76410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598A-F0E2-4B10-B123-5AFD9184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E6F9-A48A-45CB-BAE3-A01D0624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7438-1CFC-4B9B-B0DD-B19C2446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EC39E-D6CA-43BF-82FB-262F95E41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BF9C-6C94-4CCA-9ED5-C2BFA8A6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E6D3-C023-435A-AC76-1019B0E9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2009-0F56-447F-9B54-48ACAE44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7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F880E-FBF3-4006-8135-BD083B7AE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0B072-BED5-4D53-A03E-1BEBE2909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4FFC-47C1-4C9D-ADBA-85DB7C0E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A5DD-C027-4155-A10B-70F541F2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6795-39EE-4F82-AC8E-79DF7138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0E1B-2527-42B7-B62A-0598381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3BE8-331D-43BD-A0C7-93130F7C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FA02-7457-4330-8A8E-16072CBE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8362-F354-417D-947B-A9645030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F6E6-B8C2-4949-AAEC-1D9007DC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3ED2-85EB-4D75-957A-BB10430A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C471-F3A7-434E-985B-89F0E48C3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EC11-508F-4E60-810A-91F62B79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3D079-6116-43EC-9FE3-40E3A0F1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24EF-5F71-479A-AE5F-CCCE6F6F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7A35-A0F4-4EFC-8D7B-4F8EFAEE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0707-ABBB-4D4F-977D-F1790E1B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51925-BF86-4F1B-A068-0CE0F743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6A38-6C82-42B1-8F96-D1994C10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50B4E-9B4C-49FC-816E-5288BD2C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B389A-6434-41E9-ADB5-9AA82F30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1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D6C2-F842-4AC1-A802-C6CBA965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81BC-1273-4AC9-8973-21E103DF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60215-4FB4-4E61-8795-09D73D19E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B0F2B-635A-42EF-AE69-792164F6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70796-9FCC-495C-9418-7F6CFB6F4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7EF62-DC7A-4150-9CDA-DA804B93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39751-47FE-48E0-895C-FFDF1A6A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A960E-838D-4974-A0FB-55C6189F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4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2DB9-5B84-4818-B244-278E6DEB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822FA-26EC-4D1E-BFD9-75DC2A55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2353-DC71-4904-A5A0-0640EE76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57435-4970-469C-B398-A433FA85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532A1-B365-4492-9DE3-A491B28C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6584C-B4B7-4811-85EA-4B2147B8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0D9F-4383-4292-95B8-F9C9A83F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ACEA-36CB-48E3-B7FA-9081CA77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949C-428D-4122-8228-E2D3F039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8DA5D-0E04-44FB-9453-364F4E0E1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6F9C7-3205-4684-859B-F11C38D3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6EB4-DB6B-450A-932B-07688B17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796-45F3-452C-92A7-C6CB9FF9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7E3B-B1AD-4A6C-9353-4829D745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F87AF-C172-4C41-8A3E-E5AD965E1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61084-5677-447A-911A-3F8149AB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99F40-3FFC-4864-9FD0-A249225F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76826-B45D-48AB-809F-9FD74913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48377-ACF1-4CB5-8F4A-C20DC944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84CDB-13C3-4262-A2AC-609BBB0A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E332-02C8-4E3D-867D-8C6C6EB6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69C16-D490-4B17-A170-0BA120713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EA61-1525-47AE-8094-F649BE5F8D5A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84F2-28B9-4DD9-837C-BF3C9A465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BB223-171E-4EBA-8932-76EC677BB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19E5-5FE0-4ECE-B0C5-895CB17C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image" Target="../media/image18.emf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image" Target="../media/image25.emf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image" Target="../media/image26.emf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1FEABD-A127-4F9E-967A-C436ADD7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2" y="1612842"/>
            <a:ext cx="8229600" cy="327925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9F49D7A-E0D5-45C6-8DAC-D3E3CDD22D4B}"/>
              </a:ext>
            </a:extLst>
          </p:cNvPr>
          <p:cNvGrpSpPr/>
          <p:nvPr/>
        </p:nvGrpSpPr>
        <p:grpSpPr>
          <a:xfrm>
            <a:off x="7398042" y="1804892"/>
            <a:ext cx="1024202" cy="656056"/>
            <a:chOff x="8341730" y="1582509"/>
            <a:chExt cx="1024202" cy="6560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D7D5A6-37A6-4AE4-856D-0E922D95A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730" y="1668196"/>
              <a:ext cx="970547" cy="57036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9162E7-84E6-4CB8-BC4B-EEA20320FF5C}"/>
                </a:ext>
              </a:extLst>
            </p:cNvPr>
            <p:cNvSpPr txBox="1"/>
            <p:nvPr/>
          </p:nvSpPr>
          <p:spPr>
            <a:xfrm>
              <a:off x="8628166" y="1582509"/>
              <a:ext cx="7377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E3BC3"/>
                  </a:solidFill>
                </a:rPr>
                <a:t>mojarras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4B12BF-C398-45EF-985C-6DCB1A8F9B17}"/>
              </a:ext>
            </a:extLst>
          </p:cNvPr>
          <p:cNvGrpSpPr/>
          <p:nvPr/>
        </p:nvGrpSpPr>
        <p:grpSpPr>
          <a:xfrm>
            <a:off x="8728488" y="2229042"/>
            <a:ext cx="1291853" cy="648565"/>
            <a:chOff x="9819811" y="2243241"/>
            <a:chExt cx="1291853" cy="6485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8190BA-A743-41AA-8F10-25E98CEE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811" y="2243241"/>
              <a:ext cx="970547" cy="64856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567F2E-5ABE-4F55-B4ED-8A28B48094E1}"/>
                </a:ext>
              </a:extLst>
            </p:cNvPr>
            <p:cNvSpPr txBox="1"/>
            <p:nvPr/>
          </p:nvSpPr>
          <p:spPr>
            <a:xfrm>
              <a:off x="10469052" y="2252375"/>
              <a:ext cx="6426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E3BC3"/>
                  </a:solidFill>
                </a:rPr>
                <a:t>porgies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266687-DE2E-47F5-997F-10CFE3C1E852}"/>
              </a:ext>
            </a:extLst>
          </p:cNvPr>
          <p:cNvGrpSpPr/>
          <p:nvPr/>
        </p:nvGrpSpPr>
        <p:grpSpPr>
          <a:xfrm>
            <a:off x="7819615" y="2293787"/>
            <a:ext cx="1042840" cy="643529"/>
            <a:chOff x="9088914" y="1826827"/>
            <a:chExt cx="1042840" cy="64352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EAFB2B-AC36-4BE0-8E46-4445A4BC6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8914" y="1881588"/>
              <a:ext cx="970547" cy="58876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97A65C-B9CF-42CD-B2CD-718FFC974195}"/>
                </a:ext>
              </a:extLst>
            </p:cNvPr>
            <p:cNvSpPr txBox="1"/>
            <p:nvPr/>
          </p:nvSpPr>
          <p:spPr>
            <a:xfrm>
              <a:off x="9484654" y="1826827"/>
              <a:ext cx="6471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E3BC3"/>
                  </a:solidFill>
                </a:rPr>
                <a:t>mullets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C496A-84FE-4525-8EA6-4C20624CD595}"/>
              </a:ext>
            </a:extLst>
          </p:cNvPr>
          <p:cNvGrpSpPr/>
          <p:nvPr/>
        </p:nvGrpSpPr>
        <p:grpSpPr>
          <a:xfrm>
            <a:off x="8106555" y="2666966"/>
            <a:ext cx="1833039" cy="498370"/>
            <a:chOff x="9312277" y="2786647"/>
            <a:chExt cx="1833039" cy="49837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24D9CE-A6D0-4E0F-8C00-EAFD91737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2277" y="2786647"/>
              <a:ext cx="1143000" cy="49837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DADF14-0800-49D2-BCE7-79C250A39F6A}"/>
                </a:ext>
              </a:extLst>
            </p:cNvPr>
            <p:cNvSpPr txBox="1"/>
            <p:nvPr/>
          </p:nvSpPr>
          <p:spPr>
            <a:xfrm>
              <a:off x="10364140" y="2859170"/>
              <a:ext cx="7811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E3BC3"/>
                  </a:solidFill>
                </a:rPr>
                <a:t>halfbeaks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5F2AE7-AF6C-4C02-AF60-FA10D62892A0}"/>
              </a:ext>
            </a:extLst>
          </p:cNvPr>
          <p:cNvGrpSpPr/>
          <p:nvPr/>
        </p:nvGrpSpPr>
        <p:grpSpPr>
          <a:xfrm>
            <a:off x="8008853" y="2947459"/>
            <a:ext cx="1624592" cy="577941"/>
            <a:chOff x="9088914" y="3384664"/>
            <a:chExt cx="1624592" cy="57794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8FB7AF-242C-491F-A726-9D51A6A41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8914" y="3384664"/>
              <a:ext cx="835244" cy="5779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CEB7C5-9967-4496-A6F6-5099F5B18DF2}"/>
                </a:ext>
              </a:extLst>
            </p:cNvPr>
            <p:cNvSpPr txBox="1"/>
            <p:nvPr/>
          </p:nvSpPr>
          <p:spPr>
            <a:xfrm>
              <a:off x="9827045" y="3519492"/>
              <a:ext cx="8864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E3BC3"/>
                  </a:solidFill>
                </a:rPr>
                <a:t>trumpeters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D7236A-6888-47E4-9522-CE1029D8CE85}"/>
              </a:ext>
            </a:extLst>
          </p:cNvPr>
          <p:cNvGrpSpPr/>
          <p:nvPr/>
        </p:nvGrpSpPr>
        <p:grpSpPr>
          <a:xfrm>
            <a:off x="7451984" y="3647365"/>
            <a:ext cx="1104790" cy="582754"/>
            <a:chOff x="9331990" y="3595018"/>
            <a:chExt cx="1104790" cy="58275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6466B9-E490-485F-B355-E1B3362CB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7413" y="3595018"/>
              <a:ext cx="1041149" cy="49837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D1F376-2D05-4FDE-B968-D5ECDC2CFDE1}"/>
                </a:ext>
              </a:extLst>
            </p:cNvPr>
            <p:cNvSpPr txBox="1"/>
            <p:nvPr/>
          </p:nvSpPr>
          <p:spPr>
            <a:xfrm>
              <a:off x="9331990" y="3900773"/>
              <a:ext cx="11047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E3BC3"/>
                  </a:solidFill>
                </a:rPr>
                <a:t>smelt-</a:t>
              </a:r>
              <a:r>
                <a:rPr lang="en-US" sz="1200" dirty="0" err="1">
                  <a:solidFill>
                    <a:srgbClr val="4E3BC3"/>
                  </a:solidFill>
                </a:rPr>
                <a:t>whitings</a:t>
              </a:r>
              <a:endParaRPr lang="en-US" sz="1200" dirty="0">
                <a:solidFill>
                  <a:srgbClr val="4E3BC3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56904A-5F2D-464C-8DAB-4BC802772739}"/>
              </a:ext>
            </a:extLst>
          </p:cNvPr>
          <p:cNvGrpSpPr/>
          <p:nvPr/>
        </p:nvGrpSpPr>
        <p:grpSpPr>
          <a:xfrm>
            <a:off x="8215355" y="3357254"/>
            <a:ext cx="1439133" cy="538357"/>
            <a:chOff x="9462110" y="3992023"/>
            <a:chExt cx="1439133" cy="53835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835EE6F-752F-47C1-92CA-E615149B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110" y="3992023"/>
              <a:ext cx="835244" cy="53835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18111B-3BC1-4EA7-A51D-D788AEAD32DE}"/>
                </a:ext>
              </a:extLst>
            </p:cNvPr>
            <p:cNvSpPr txBox="1"/>
            <p:nvPr/>
          </p:nvSpPr>
          <p:spPr>
            <a:xfrm>
              <a:off x="10192203" y="4064514"/>
              <a:ext cx="7090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E3BC3"/>
                  </a:solidFill>
                </a:rPr>
                <a:t>glassfish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F338811-3C8E-4A71-88A0-B2B76B8309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45" y="3427339"/>
            <a:ext cx="745788" cy="4983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845C62-6298-4780-A4A4-ED9E57E6854B}"/>
              </a:ext>
            </a:extLst>
          </p:cNvPr>
          <p:cNvSpPr txBox="1"/>
          <p:nvPr/>
        </p:nvSpPr>
        <p:spPr>
          <a:xfrm>
            <a:off x="6656492" y="3734971"/>
            <a:ext cx="6001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E3BC3"/>
                </a:solidFill>
              </a:rPr>
              <a:t>filefish</a:t>
            </a:r>
          </a:p>
        </p:txBody>
      </p:sp>
    </p:spTree>
    <p:extLst>
      <p:ext uri="{BB962C8B-B14F-4D97-AF65-F5344CB8AC3E}">
        <p14:creationId xmlns:p14="http://schemas.microsoft.com/office/powerpoint/2010/main" val="156976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0259C7F-7C9A-48B1-BC03-F6D2DB0E7A95}"/>
              </a:ext>
            </a:extLst>
          </p:cNvPr>
          <p:cNvGrpSpPr/>
          <p:nvPr/>
        </p:nvGrpSpPr>
        <p:grpSpPr>
          <a:xfrm>
            <a:off x="3026192" y="0"/>
            <a:ext cx="4572000" cy="6858000"/>
            <a:chOff x="3026192" y="0"/>
            <a:chExt cx="4572000" cy="6858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9D6E603-3160-4775-A921-1CAF0925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6192" y="0"/>
              <a:ext cx="4572000" cy="6858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CC1CE63-48FB-4B32-B955-50F173E74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036" t="59664" b="16181"/>
            <a:stretch/>
          </p:blipFill>
          <p:spPr>
            <a:xfrm>
              <a:off x="6639708" y="2446664"/>
              <a:ext cx="958484" cy="1656532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854F0D-4646-4DF4-9446-70639AEAD3CE}"/>
                </a:ext>
              </a:extLst>
            </p:cNvPr>
            <p:cNvSpPr/>
            <p:nvPr/>
          </p:nvSpPr>
          <p:spPr>
            <a:xfrm>
              <a:off x="6658008" y="4103196"/>
              <a:ext cx="940184" cy="1711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778DC1-644C-4A3B-B1AA-20667C87C2FB}"/>
              </a:ext>
            </a:extLst>
          </p:cNvPr>
          <p:cNvGrpSpPr/>
          <p:nvPr/>
        </p:nvGrpSpPr>
        <p:grpSpPr>
          <a:xfrm>
            <a:off x="6316942" y="4120466"/>
            <a:ext cx="822330" cy="556882"/>
            <a:chOff x="9819811" y="2243241"/>
            <a:chExt cx="1094134" cy="7409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3E4574-82B2-4D5F-B309-B5376BA2C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811" y="2243241"/>
              <a:ext cx="970547" cy="64856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158909-FACF-4EC4-B796-988C22725DAD}"/>
                </a:ext>
              </a:extLst>
            </p:cNvPr>
            <p:cNvSpPr txBox="1"/>
            <p:nvPr/>
          </p:nvSpPr>
          <p:spPr>
            <a:xfrm>
              <a:off x="10283672" y="2342317"/>
              <a:ext cx="630273" cy="6418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ArchUp">
                <a:avLst>
                  <a:gd name="adj" fmla="val 11092947"/>
                </a:avLst>
              </a:prstTxWarp>
              <a:spAutoFit/>
            </a:bodyPr>
            <a:lstStyle/>
            <a:p>
              <a:pPr algn="r"/>
              <a:r>
                <a:rPr lang="en-US" sz="1200" dirty="0">
                  <a:solidFill>
                    <a:srgbClr val="4E3BC3"/>
                  </a:solidFill>
                </a:rPr>
                <a:t>porgies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0E8B36-C8B2-49A9-8299-82738C4EDB19}"/>
              </a:ext>
            </a:extLst>
          </p:cNvPr>
          <p:cNvGrpSpPr/>
          <p:nvPr/>
        </p:nvGrpSpPr>
        <p:grpSpPr>
          <a:xfrm>
            <a:off x="5562901" y="4111150"/>
            <a:ext cx="779632" cy="371655"/>
            <a:chOff x="9088914" y="1881588"/>
            <a:chExt cx="970547" cy="58876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7333BC-2357-4649-B9A4-3E23B1C57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8914" y="1881588"/>
              <a:ext cx="970547" cy="5887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17CF98-8A56-4C2C-845B-C4C8EBBC9DF4}"/>
                </a:ext>
              </a:extLst>
            </p:cNvPr>
            <p:cNvSpPr txBox="1"/>
            <p:nvPr/>
          </p:nvSpPr>
          <p:spPr>
            <a:xfrm>
              <a:off x="9111551" y="1939314"/>
              <a:ext cx="874358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ArchUp">
                <a:avLst>
                  <a:gd name="adj" fmla="val 10266181"/>
                </a:avLst>
              </a:prstTxWarp>
              <a:spAutoFit/>
            </a:bodyPr>
            <a:lstStyle/>
            <a:p>
              <a:pPr algn="ctr"/>
              <a:r>
                <a:rPr lang="en-US" sz="1200" dirty="0">
                  <a:solidFill>
                    <a:srgbClr val="4E3BC3"/>
                  </a:solidFill>
                </a:rPr>
                <a:t>mullets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B0E21-0B67-4EE2-B139-5BA2504859C5}"/>
              </a:ext>
            </a:extLst>
          </p:cNvPr>
          <p:cNvGrpSpPr/>
          <p:nvPr/>
        </p:nvGrpSpPr>
        <p:grpSpPr>
          <a:xfrm>
            <a:off x="5830394" y="4500448"/>
            <a:ext cx="1123414" cy="323669"/>
            <a:chOff x="9312277" y="2772268"/>
            <a:chExt cx="1779687" cy="5127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CF8CC-25E8-4FB7-A21F-76C4BD6DA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2277" y="2786647"/>
              <a:ext cx="1143000" cy="4983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C6EC7B-9F92-49D4-9F08-F9F1668FE9BF}"/>
                </a:ext>
              </a:extLst>
            </p:cNvPr>
            <p:cNvSpPr txBox="1"/>
            <p:nvPr/>
          </p:nvSpPr>
          <p:spPr>
            <a:xfrm>
              <a:off x="10310789" y="2772268"/>
              <a:ext cx="781175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E3BC3"/>
                  </a:solidFill>
                </a:rPr>
                <a:t>halfbeaks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EA8D84-1321-4B73-A982-1DF2B3BE0A84}"/>
              </a:ext>
            </a:extLst>
          </p:cNvPr>
          <p:cNvGrpSpPr/>
          <p:nvPr/>
        </p:nvGrpSpPr>
        <p:grpSpPr>
          <a:xfrm>
            <a:off x="6349333" y="5406011"/>
            <a:ext cx="1063295" cy="327314"/>
            <a:chOff x="9088914" y="3384664"/>
            <a:chExt cx="2028993" cy="5779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F11730A-CA6B-4F5B-9575-365CF1403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8914" y="3384664"/>
              <a:ext cx="835244" cy="57794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BA53AE-801B-4002-BACD-FD74D0BE07F4}"/>
                </a:ext>
              </a:extLst>
            </p:cNvPr>
            <p:cNvSpPr txBox="1"/>
            <p:nvPr/>
          </p:nvSpPr>
          <p:spPr>
            <a:xfrm>
              <a:off x="9770047" y="3418500"/>
              <a:ext cx="1347860" cy="489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E3BC3"/>
                  </a:solidFill>
                </a:rPr>
                <a:t>grunters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54C875-EE02-4C50-A7AA-5F2E74081DFC}"/>
              </a:ext>
            </a:extLst>
          </p:cNvPr>
          <p:cNvGrpSpPr/>
          <p:nvPr/>
        </p:nvGrpSpPr>
        <p:grpSpPr>
          <a:xfrm>
            <a:off x="5920049" y="5660452"/>
            <a:ext cx="1104790" cy="292911"/>
            <a:chOff x="8863709" y="3595018"/>
            <a:chExt cx="2108177" cy="5589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8D867E-5576-4FDC-BC5C-CDA2AB70F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7413" y="3595018"/>
              <a:ext cx="1041149" cy="49837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C4AAA2-E884-4DEB-A72A-4875F72E9D2D}"/>
                </a:ext>
              </a:extLst>
            </p:cNvPr>
            <p:cNvSpPr txBox="1"/>
            <p:nvPr/>
          </p:nvSpPr>
          <p:spPr>
            <a:xfrm>
              <a:off x="8863709" y="3625381"/>
              <a:ext cx="2108177" cy="528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numCol="1" rtlCol="0">
              <a:prstTxWarp prst="textArchDown">
                <a:avLst>
                  <a:gd name="adj" fmla="val 228875"/>
                </a:avLst>
              </a:prstTxWarp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4E3BC3"/>
                  </a:solidFill>
                </a:defRPr>
              </a:lvl1pPr>
            </a:lstStyle>
            <a:p>
              <a:pPr algn="ctr"/>
              <a:r>
                <a:rPr lang="en-US" dirty="0"/>
                <a:t>smelt-</a:t>
              </a:r>
              <a:r>
                <a:rPr lang="en-US" dirty="0" err="1"/>
                <a:t>whitings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05622-88B7-4426-BF39-96A05F9526A7}"/>
              </a:ext>
            </a:extLst>
          </p:cNvPr>
          <p:cNvGrpSpPr/>
          <p:nvPr/>
        </p:nvGrpSpPr>
        <p:grpSpPr>
          <a:xfrm>
            <a:off x="6255211" y="5150038"/>
            <a:ext cx="620906" cy="282126"/>
            <a:chOff x="9479702" y="4124110"/>
            <a:chExt cx="1184822" cy="53835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38D610-9782-45D4-A0A5-F87F7D66E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702" y="4124110"/>
              <a:ext cx="835244" cy="53835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5C56D4-DAD2-4AEB-8C31-BC3212384EFA}"/>
                </a:ext>
              </a:extLst>
            </p:cNvPr>
            <p:cNvSpPr txBox="1"/>
            <p:nvPr/>
          </p:nvSpPr>
          <p:spPr>
            <a:xfrm>
              <a:off x="9955483" y="4332315"/>
              <a:ext cx="709041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E3BC3"/>
                  </a:solidFill>
                </a:rPr>
                <a:t>glassfish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2B9E69-2AFB-492A-A025-602FEF0B55D5}"/>
              </a:ext>
            </a:extLst>
          </p:cNvPr>
          <p:cNvGrpSpPr/>
          <p:nvPr/>
        </p:nvGrpSpPr>
        <p:grpSpPr>
          <a:xfrm>
            <a:off x="5781651" y="5384116"/>
            <a:ext cx="640458" cy="349209"/>
            <a:chOff x="8392870" y="4153168"/>
            <a:chExt cx="640458" cy="34920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D313425-1D64-489B-956F-5FEF760A4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775" y="4153168"/>
              <a:ext cx="425083" cy="2840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8C7D82-10C4-4606-A081-E0A678B98F0E}"/>
                </a:ext>
              </a:extLst>
            </p:cNvPr>
            <p:cNvSpPr txBox="1"/>
            <p:nvPr/>
          </p:nvSpPr>
          <p:spPr>
            <a:xfrm>
              <a:off x="8392870" y="4225378"/>
              <a:ext cx="6404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numCol="1" rtlCol="0">
              <a:prstTxWarp prst="textArchDown">
                <a:avLst>
                  <a:gd name="adj" fmla="val 929503"/>
                </a:avLst>
              </a:prstTxWarp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4E3BC3"/>
                  </a:solidFill>
                </a:defRPr>
              </a:lvl1pPr>
            </a:lstStyle>
            <a:p>
              <a:pPr algn="ctr"/>
              <a:r>
                <a:rPr lang="en-US" dirty="0"/>
                <a:t>filefish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BF6D07E-5C79-4A9C-8C5E-A613F400C3E0}"/>
              </a:ext>
            </a:extLst>
          </p:cNvPr>
          <p:cNvSpPr txBox="1"/>
          <p:nvPr/>
        </p:nvSpPr>
        <p:spPr>
          <a:xfrm>
            <a:off x="4971761" y="3959294"/>
            <a:ext cx="6404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none" numCol="1" rtlCol="0">
            <a:prstTxWarp prst="textArchUp">
              <a:avLst>
                <a:gd name="adj" fmla="val 10266181"/>
              </a:avLst>
            </a:prstTxWarp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4E3BC3"/>
                </a:solidFill>
              </a:defRPr>
            </a:lvl1pPr>
          </a:lstStyle>
          <a:p>
            <a:r>
              <a:rPr lang="en-US" dirty="0"/>
              <a:t>puffers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9B41F-2795-4D76-A43F-0AA1756BF725}"/>
              </a:ext>
            </a:extLst>
          </p:cNvPr>
          <p:cNvSpPr txBox="1"/>
          <p:nvPr/>
        </p:nvSpPr>
        <p:spPr>
          <a:xfrm>
            <a:off x="4783866" y="6124346"/>
            <a:ext cx="7293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E3BC3"/>
                </a:solidFill>
              </a:rPr>
              <a:t>sculpins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645D5-587C-4350-B581-4EE9670B6043}"/>
              </a:ext>
            </a:extLst>
          </p:cNvPr>
          <p:cNvSpPr txBox="1"/>
          <p:nvPr/>
        </p:nvSpPr>
        <p:spPr>
          <a:xfrm>
            <a:off x="4151861" y="5896619"/>
            <a:ext cx="7822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E3BC3"/>
                </a:solidFill>
              </a:rPr>
              <a:t>flounders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C2730C-35D8-440C-B783-EF3ECAD4834C}"/>
              </a:ext>
            </a:extLst>
          </p:cNvPr>
          <p:cNvSpPr txBox="1"/>
          <p:nvPr/>
        </p:nvSpPr>
        <p:spPr>
          <a:xfrm>
            <a:off x="4202706" y="5271660"/>
            <a:ext cx="5302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E3BC3"/>
                </a:solidFill>
              </a:rPr>
              <a:t>rock crabs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DF52C-E9B7-4827-BF80-94FE3F654B16}"/>
              </a:ext>
            </a:extLst>
          </p:cNvPr>
          <p:cNvSpPr txBox="1"/>
          <p:nvPr/>
        </p:nvSpPr>
        <p:spPr>
          <a:xfrm>
            <a:off x="4749766" y="5646195"/>
            <a:ext cx="8211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E3BC3"/>
                </a:solidFill>
              </a:rPr>
              <a:t>surf perch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F002C-B365-4B57-9F07-85CB4D57BE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57" y="3985802"/>
            <a:ext cx="579435" cy="324044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4875844-471A-49AD-BE40-81099ED701C8}"/>
              </a:ext>
            </a:extLst>
          </p:cNvPr>
          <p:cNvGrpSpPr/>
          <p:nvPr/>
        </p:nvGrpSpPr>
        <p:grpSpPr>
          <a:xfrm>
            <a:off x="5211227" y="5260566"/>
            <a:ext cx="882328" cy="327676"/>
            <a:chOff x="4373899" y="4942122"/>
            <a:chExt cx="947185" cy="31527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C713CA-A49E-47AA-8B8F-480F7ECCD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935" y="4942122"/>
              <a:ext cx="495271" cy="28401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4C6CA0-7464-4B08-8997-6951D75E1E75}"/>
                </a:ext>
              </a:extLst>
            </p:cNvPr>
            <p:cNvSpPr txBox="1"/>
            <p:nvPr/>
          </p:nvSpPr>
          <p:spPr>
            <a:xfrm>
              <a:off x="4373899" y="5006021"/>
              <a:ext cx="947185" cy="251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prstTxWarp prst="textArchDown">
                <a:avLst>
                  <a:gd name="adj" fmla="val 1994082"/>
                </a:avLst>
              </a:prstTxWarp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4E3BC3"/>
                  </a:solidFill>
                </a:rPr>
                <a:t>waspfish</a:t>
              </a:r>
              <a:endParaRPr lang="en-US" sz="1200" dirty="0">
                <a:solidFill>
                  <a:srgbClr val="4E3BC3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063A540-ABB1-460D-BE24-37DF33F297F3}"/>
              </a:ext>
            </a:extLst>
          </p:cNvPr>
          <p:cNvSpPr/>
          <p:nvPr/>
        </p:nvSpPr>
        <p:spPr>
          <a:xfrm>
            <a:off x="4156541" y="4322443"/>
            <a:ext cx="218563" cy="23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508AA19-8B56-4C73-83DF-9BDB5844B8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91" y="6124911"/>
            <a:ext cx="544267" cy="2656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68B63-9C8F-4CF5-BFA7-BF47E03A70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581" y="5847486"/>
            <a:ext cx="501148" cy="3752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D2E8E92-DF4F-411E-A25A-51361CD41F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66" y="5641557"/>
            <a:ext cx="530257" cy="34429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F3983FC-A5F0-4AC7-8853-849212E7FC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29" y="5341442"/>
            <a:ext cx="421093" cy="324044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96501B-AC66-4CE7-AC0F-F8F0F321C812}"/>
              </a:ext>
            </a:extLst>
          </p:cNvPr>
          <p:cNvCxnSpPr>
            <a:cxnSpLocks/>
          </p:cNvCxnSpPr>
          <p:nvPr/>
        </p:nvCxnSpPr>
        <p:spPr>
          <a:xfrm>
            <a:off x="5513211" y="4870324"/>
            <a:ext cx="196547" cy="327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7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D367D5-9213-430A-8196-3A71CB76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879"/>
            <a:ext cx="12192000" cy="43702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01AE714-83A4-4A77-B43E-22397E50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0" y="3792253"/>
            <a:ext cx="576072" cy="43137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F055F2-242F-45A1-A7DE-07CDC071C735}"/>
              </a:ext>
            </a:extLst>
          </p:cNvPr>
          <p:cNvSpPr txBox="1"/>
          <p:nvPr/>
        </p:nvSpPr>
        <p:spPr>
          <a:xfrm>
            <a:off x="6853086" y="4093539"/>
            <a:ext cx="9613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right-eye flounder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F3265D0-4C0D-4CF1-8B14-941357EE7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64" y="4094155"/>
            <a:ext cx="576072" cy="44330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BAB9370-712F-4535-80C6-5597211303AC}"/>
              </a:ext>
            </a:extLst>
          </p:cNvPr>
          <p:cNvSpPr txBox="1"/>
          <p:nvPr/>
        </p:nvSpPr>
        <p:spPr>
          <a:xfrm>
            <a:off x="7662409" y="4472682"/>
            <a:ext cx="11154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 crab*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3F87E5A-E3FB-4CCF-8A7B-C082CBDE0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64" y="3508192"/>
            <a:ext cx="603504" cy="2946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F5653E8-FF52-4187-A935-F21339D2C940}"/>
              </a:ext>
            </a:extLst>
          </p:cNvPr>
          <p:cNvSpPr txBox="1"/>
          <p:nvPr/>
        </p:nvSpPr>
        <p:spPr>
          <a:xfrm>
            <a:off x="7732376" y="3490729"/>
            <a:ext cx="7425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sculpin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4382209-0438-4551-BCAE-78E032757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38" y="3053116"/>
            <a:ext cx="594360" cy="38591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26D7494-F43A-484D-89A0-C437203A99AD}"/>
              </a:ext>
            </a:extLst>
          </p:cNvPr>
          <p:cNvSpPr txBox="1"/>
          <p:nvPr/>
        </p:nvSpPr>
        <p:spPr>
          <a:xfrm>
            <a:off x="7212752" y="280277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surfperch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272B5EE-E5CC-45D7-9902-462D4385A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037" y="3270424"/>
            <a:ext cx="914400" cy="6110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AFB4076-164D-43A9-9601-EA242475EBF8}"/>
              </a:ext>
            </a:extLst>
          </p:cNvPr>
          <p:cNvSpPr txBox="1"/>
          <p:nvPr/>
        </p:nvSpPr>
        <p:spPr>
          <a:xfrm>
            <a:off x="10554323" y="3013842"/>
            <a:ext cx="7024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porgy*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5CE3486-1300-4818-A126-BE884B879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08" y="3885096"/>
            <a:ext cx="713232" cy="4326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0F1F010-A697-4176-B39F-4EC03AFF6280}"/>
              </a:ext>
            </a:extLst>
          </p:cNvPr>
          <p:cNvSpPr txBox="1"/>
          <p:nvPr/>
        </p:nvSpPr>
        <p:spPr>
          <a:xfrm>
            <a:off x="9891962" y="417475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mullet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4F873F2-A3DE-4325-8FBA-8EF3ACAD9B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32" y="3465592"/>
            <a:ext cx="457200" cy="2795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66F1147-8D8F-4B40-A9A0-52BFEEA6076F}"/>
              </a:ext>
            </a:extLst>
          </p:cNvPr>
          <p:cNvSpPr txBox="1"/>
          <p:nvPr/>
        </p:nvSpPr>
        <p:spPr>
          <a:xfrm>
            <a:off x="9617916" y="3209079"/>
            <a:ext cx="8226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wrasse*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C977E82-B3D1-447B-B513-ECE1FFEF61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773" y="3744191"/>
            <a:ext cx="621792" cy="34773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F203E93-6D96-44C1-AEC5-11F3867594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99" y="4246084"/>
            <a:ext cx="502920" cy="22166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0C4EF76-F761-4D59-A17E-936DF87BBFA7}"/>
              </a:ext>
            </a:extLst>
          </p:cNvPr>
          <p:cNvSpPr txBox="1"/>
          <p:nvPr/>
        </p:nvSpPr>
        <p:spPr>
          <a:xfrm>
            <a:off x="8759350" y="3504800"/>
            <a:ext cx="7087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4E3BC3"/>
                </a:solidFill>
              </a:defRPr>
            </a:lvl1pPr>
          </a:lstStyle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puffer*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F8D254-F633-42B0-9BCB-CAC0E481C47D}"/>
              </a:ext>
            </a:extLst>
          </p:cNvPr>
          <p:cNvSpPr txBox="1"/>
          <p:nvPr/>
        </p:nvSpPr>
        <p:spPr>
          <a:xfrm>
            <a:off x="8974549" y="4341501"/>
            <a:ext cx="931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silverside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A4895A2-5B5C-4E31-B220-2A4F920447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57" y="2474442"/>
            <a:ext cx="740664" cy="43527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D9D3A88-B35D-488F-9D98-0B220A707230}"/>
              </a:ext>
            </a:extLst>
          </p:cNvPr>
          <p:cNvSpPr txBox="1"/>
          <p:nvPr/>
        </p:nvSpPr>
        <p:spPr>
          <a:xfrm>
            <a:off x="9807988" y="2221752"/>
            <a:ext cx="7906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mojarra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0EDAFB-E7FC-4E3F-92AC-A8B2986D767A}"/>
              </a:ext>
            </a:extLst>
          </p:cNvPr>
          <p:cNvSpPr txBox="1"/>
          <p:nvPr/>
        </p:nvSpPr>
        <p:spPr>
          <a:xfrm>
            <a:off x="7479012" y="1359444"/>
            <a:ext cx="114005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Neotropical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silverside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587B610-B865-4A23-A72A-E11532CC72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76" y="1810302"/>
            <a:ext cx="640080" cy="27605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F135742-BE81-499A-9CB1-74F2E7605D35}"/>
              </a:ext>
            </a:extLst>
          </p:cNvPr>
          <p:cNvSpPr txBox="1"/>
          <p:nvPr/>
        </p:nvSpPr>
        <p:spPr>
          <a:xfrm>
            <a:off x="8819351" y="1374232"/>
            <a:ext cx="10310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swimming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F3A10-9F03-4080-B9B5-22EFC3986D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06" y="2713214"/>
            <a:ext cx="502920" cy="32415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022A88A-C9C1-432D-8E09-3E99A38E7AD6}"/>
              </a:ext>
            </a:extLst>
          </p:cNvPr>
          <p:cNvSpPr txBox="1"/>
          <p:nvPr/>
        </p:nvSpPr>
        <p:spPr>
          <a:xfrm>
            <a:off x="8996950" y="2440911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grunt*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5A2D23-D16F-4DDE-BD89-2067581301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84" y="3231320"/>
            <a:ext cx="768096" cy="3349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60EE19D-64D2-47C9-AE39-AAD1CA4F9F67}"/>
              </a:ext>
            </a:extLst>
          </p:cNvPr>
          <p:cNvSpPr txBox="1"/>
          <p:nvPr/>
        </p:nvSpPr>
        <p:spPr>
          <a:xfrm>
            <a:off x="8244554" y="3035985"/>
            <a:ext cx="931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halfbeak*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5EB23D-D873-419C-BEE1-13014DC4CD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88" y="1654223"/>
            <a:ext cx="365760" cy="2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8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75EBA-8F45-4F38-806E-78809436E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5"/>
          <a:stretch/>
        </p:blipFill>
        <p:spPr>
          <a:xfrm>
            <a:off x="0" y="1243879"/>
            <a:ext cx="10727139" cy="43702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01AE714-83A4-4A77-B43E-22397E50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49" y="3792253"/>
            <a:ext cx="793773" cy="5943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F055F2-242F-45A1-A7DE-07CDC071C735}"/>
              </a:ext>
            </a:extLst>
          </p:cNvPr>
          <p:cNvSpPr txBox="1"/>
          <p:nvPr/>
        </p:nvSpPr>
        <p:spPr>
          <a:xfrm>
            <a:off x="6755643" y="4199234"/>
            <a:ext cx="11272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right-eye flounder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F3265D0-4C0D-4CF1-8B14-941357EE7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64" y="4073823"/>
            <a:ext cx="713232" cy="54885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BAB9370-712F-4535-80C6-5597211303AC}"/>
              </a:ext>
            </a:extLst>
          </p:cNvPr>
          <p:cNvSpPr txBox="1"/>
          <p:nvPr/>
        </p:nvSpPr>
        <p:spPr>
          <a:xfrm>
            <a:off x="7662409" y="4472682"/>
            <a:ext cx="11154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rock crab*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3F87E5A-E3FB-4CCF-8A7B-C082CBDE0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49" y="3470743"/>
            <a:ext cx="804423" cy="392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F5653E8-FF52-4187-A935-F21339D2C940}"/>
              </a:ext>
            </a:extLst>
          </p:cNvPr>
          <p:cNvSpPr txBox="1"/>
          <p:nvPr/>
        </p:nvSpPr>
        <p:spPr>
          <a:xfrm>
            <a:off x="7875098" y="3490374"/>
            <a:ext cx="7425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sculpin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4382209-0438-4551-BCAE-78E032757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37" y="2935464"/>
            <a:ext cx="775561" cy="50356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26D7494-F43A-484D-89A0-C437203A99AD}"/>
              </a:ext>
            </a:extLst>
          </p:cNvPr>
          <p:cNvSpPr txBox="1"/>
          <p:nvPr/>
        </p:nvSpPr>
        <p:spPr>
          <a:xfrm>
            <a:off x="7292274" y="2705841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surfperch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272B5EE-E5CC-45D7-9902-462D4385A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037" y="3110548"/>
            <a:ext cx="1153648" cy="77092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AFB4076-164D-43A9-9601-EA242475EBF8}"/>
              </a:ext>
            </a:extLst>
          </p:cNvPr>
          <p:cNvSpPr txBox="1"/>
          <p:nvPr/>
        </p:nvSpPr>
        <p:spPr>
          <a:xfrm>
            <a:off x="10554323" y="2881239"/>
            <a:ext cx="7024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porgy*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5CE3486-1300-4818-A126-BE884B879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087" y="3885095"/>
            <a:ext cx="853753" cy="5179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0F1F010-A697-4176-B39F-4EC03AFF6280}"/>
              </a:ext>
            </a:extLst>
          </p:cNvPr>
          <p:cNvSpPr txBox="1"/>
          <p:nvPr/>
        </p:nvSpPr>
        <p:spPr>
          <a:xfrm>
            <a:off x="9891962" y="423521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mullet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4F873F2-A3DE-4325-8FBA-8EF3ACAD9B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16" y="3392340"/>
            <a:ext cx="577016" cy="35277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66F1147-8D8F-4B40-A9A0-52BFEEA6076F}"/>
              </a:ext>
            </a:extLst>
          </p:cNvPr>
          <p:cNvSpPr txBox="1"/>
          <p:nvPr/>
        </p:nvSpPr>
        <p:spPr>
          <a:xfrm>
            <a:off x="9511470" y="3161380"/>
            <a:ext cx="8226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wrasse*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C977E82-B3D1-447B-B513-ECE1FFEF61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400" y="3744191"/>
            <a:ext cx="702165" cy="39268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F203E93-6D96-44C1-AEC5-11F3867594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00" y="4246084"/>
            <a:ext cx="585019" cy="25785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0C4EF76-F761-4D59-A17E-936DF87BBFA7}"/>
              </a:ext>
            </a:extLst>
          </p:cNvPr>
          <p:cNvSpPr txBox="1"/>
          <p:nvPr/>
        </p:nvSpPr>
        <p:spPr>
          <a:xfrm>
            <a:off x="8710387" y="3528429"/>
            <a:ext cx="7087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4E3BC3"/>
                </a:solidFill>
              </a:defRPr>
            </a:lvl1pPr>
          </a:lstStyle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puffer*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F8D254-F633-42B0-9BCB-CAC0E481C47D}"/>
              </a:ext>
            </a:extLst>
          </p:cNvPr>
          <p:cNvSpPr txBox="1"/>
          <p:nvPr/>
        </p:nvSpPr>
        <p:spPr>
          <a:xfrm>
            <a:off x="8974549" y="4341501"/>
            <a:ext cx="931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silverside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A4895A2-5B5C-4E31-B220-2A4F920447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56" y="2384222"/>
            <a:ext cx="894183" cy="52549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D9D3A88-B35D-488F-9D98-0B220A707230}"/>
              </a:ext>
            </a:extLst>
          </p:cNvPr>
          <p:cNvSpPr txBox="1"/>
          <p:nvPr/>
        </p:nvSpPr>
        <p:spPr>
          <a:xfrm>
            <a:off x="9823676" y="2150811"/>
            <a:ext cx="7906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mojarra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0EDAFB-E7FC-4E3F-92AC-A8B2986D767A}"/>
              </a:ext>
            </a:extLst>
          </p:cNvPr>
          <p:cNvSpPr txBox="1"/>
          <p:nvPr/>
        </p:nvSpPr>
        <p:spPr>
          <a:xfrm>
            <a:off x="7479012" y="1359444"/>
            <a:ext cx="114005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Neotropical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silverside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587B610-B865-4A23-A72A-E11532CC72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59" y="1810302"/>
            <a:ext cx="675897" cy="2915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F135742-BE81-499A-9CB1-74F2E7605D35}"/>
              </a:ext>
            </a:extLst>
          </p:cNvPr>
          <p:cNvSpPr txBox="1"/>
          <p:nvPr/>
        </p:nvSpPr>
        <p:spPr>
          <a:xfrm>
            <a:off x="8819351" y="1374232"/>
            <a:ext cx="10310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swimming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F3A10-9F03-4080-B9B5-22EFC3986D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165" y="2610446"/>
            <a:ext cx="662361" cy="42692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022A88A-C9C1-432D-8E09-3E99A38E7AD6}"/>
              </a:ext>
            </a:extLst>
          </p:cNvPr>
          <p:cNvSpPr txBox="1"/>
          <p:nvPr/>
        </p:nvSpPr>
        <p:spPr>
          <a:xfrm>
            <a:off x="8871165" y="2381191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grunt*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5A2D23-D16F-4DDE-BD89-2067581301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84" y="3231320"/>
            <a:ext cx="768096" cy="3349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60EE19D-64D2-47C9-AE39-AAD1CA4F9F67}"/>
              </a:ext>
            </a:extLst>
          </p:cNvPr>
          <p:cNvSpPr txBox="1"/>
          <p:nvPr/>
        </p:nvSpPr>
        <p:spPr>
          <a:xfrm>
            <a:off x="8244554" y="3035985"/>
            <a:ext cx="931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halfbeak*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5EB23D-D873-419C-BEE1-13014DC4CD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88" y="1654223"/>
            <a:ext cx="365760" cy="2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9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68BBD-BD52-4C49-95BE-D667C3BE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5"/>
          <a:stretch/>
        </p:blipFill>
        <p:spPr>
          <a:xfrm>
            <a:off x="0" y="1243879"/>
            <a:ext cx="10727140" cy="43702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01AE714-83A4-4A77-B43E-22397E50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49" y="3792253"/>
            <a:ext cx="793773" cy="5943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F055F2-242F-45A1-A7DE-07CDC071C735}"/>
              </a:ext>
            </a:extLst>
          </p:cNvPr>
          <p:cNvSpPr txBox="1"/>
          <p:nvPr/>
        </p:nvSpPr>
        <p:spPr>
          <a:xfrm>
            <a:off x="6755643" y="4199234"/>
            <a:ext cx="11272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right-eye flounder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F3265D0-4C0D-4CF1-8B14-941357EE7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64" y="4073823"/>
            <a:ext cx="713232" cy="54885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BAB9370-712F-4535-80C6-5597211303AC}"/>
              </a:ext>
            </a:extLst>
          </p:cNvPr>
          <p:cNvSpPr txBox="1"/>
          <p:nvPr/>
        </p:nvSpPr>
        <p:spPr>
          <a:xfrm>
            <a:off x="7662409" y="4472682"/>
            <a:ext cx="11154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rock crab*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3F87E5A-E3FB-4CCF-8A7B-C082CBDE0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49" y="3470743"/>
            <a:ext cx="804423" cy="392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F5653E8-FF52-4187-A935-F21339D2C940}"/>
              </a:ext>
            </a:extLst>
          </p:cNvPr>
          <p:cNvSpPr txBox="1"/>
          <p:nvPr/>
        </p:nvSpPr>
        <p:spPr>
          <a:xfrm>
            <a:off x="7875098" y="3490374"/>
            <a:ext cx="7425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sculpin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4382209-0438-4551-BCAE-78E032757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37" y="2935464"/>
            <a:ext cx="775561" cy="50356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26D7494-F43A-484D-89A0-C437203A99AD}"/>
              </a:ext>
            </a:extLst>
          </p:cNvPr>
          <p:cNvSpPr txBox="1"/>
          <p:nvPr/>
        </p:nvSpPr>
        <p:spPr>
          <a:xfrm>
            <a:off x="7292274" y="2705841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4E3B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surfperch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272B5EE-E5CC-45D7-9902-462D4385A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037" y="3110548"/>
            <a:ext cx="1153648" cy="77092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AFB4076-164D-43A9-9601-EA242475EBF8}"/>
              </a:ext>
            </a:extLst>
          </p:cNvPr>
          <p:cNvSpPr txBox="1"/>
          <p:nvPr/>
        </p:nvSpPr>
        <p:spPr>
          <a:xfrm>
            <a:off x="10554323" y="2881239"/>
            <a:ext cx="7024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porgy*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5CE3486-1300-4818-A126-BE884B879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087" y="3885095"/>
            <a:ext cx="853753" cy="5179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0F1F010-A697-4176-B39F-4EC03AFF6280}"/>
              </a:ext>
            </a:extLst>
          </p:cNvPr>
          <p:cNvSpPr txBox="1"/>
          <p:nvPr/>
        </p:nvSpPr>
        <p:spPr>
          <a:xfrm>
            <a:off x="9891962" y="423521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mullet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4F873F2-A3DE-4325-8FBA-8EF3ACAD9B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16" y="3392340"/>
            <a:ext cx="577016" cy="35277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66F1147-8D8F-4B40-A9A0-52BFEEA6076F}"/>
              </a:ext>
            </a:extLst>
          </p:cNvPr>
          <p:cNvSpPr txBox="1"/>
          <p:nvPr/>
        </p:nvSpPr>
        <p:spPr>
          <a:xfrm>
            <a:off x="9511470" y="3161380"/>
            <a:ext cx="8226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wrasse*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C977E82-B3D1-447B-B513-ECE1FFEF61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400" y="3744191"/>
            <a:ext cx="702165" cy="39268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F203E93-6D96-44C1-AEC5-11F3867594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00" y="4246084"/>
            <a:ext cx="585019" cy="25785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0C4EF76-F761-4D59-A17E-936DF87BBFA7}"/>
              </a:ext>
            </a:extLst>
          </p:cNvPr>
          <p:cNvSpPr txBox="1"/>
          <p:nvPr/>
        </p:nvSpPr>
        <p:spPr>
          <a:xfrm>
            <a:off x="8710387" y="3528429"/>
            <a:ext cx="7087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4E3BC3"/>
                </a:solidFill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puffer*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F8D254-F633-42B0-9BCB-CAC0E481C47D}"/>
              </a:ext>
            </a:extLst>
          </p:cNvPr>
          <p:cNvSpPr txBox="1"/>
          <p:nvPr/>
        </p:nvSpPr>
        <p:spPr>
          <a:xfrm>
            <a:off x="8974549" y="4341501"/>
            <a:ext cx="931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silverside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A4895A2-5B5C-4E31-B220-2A4F920447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56" y="2384222"/>
            <a:ext cx="894183" cy="52549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D9D3A88-B35D-488F-9D98-0B220A707230}"/>
              </a:ext>
            </a:extLst>
          </p:cNvPr>
          <p:cNvSpPr txBox="1"/>
          <p:nvPr/>
        </p:nvSpPr>
        <p:spPr>
          <a:xfrm>
            <a:off x="9823676" y="2150811"/>
            <a:ext cx="7906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mojarra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0EDAFB-E7FC-4E3F-92AC-A8B2986D767A}"/>
              </a:ext>
            </a:extLst>
          </p:cNvPr>
          <p:cNvSpPr txBox="1"/>
          <p:nvPr/>
        </p:nvSpPr>
        <p:spPr>
          <a:xfrm>
            <a:off x="7479012" y="1359444"/>
            <a:ext cx="114005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Neotropical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silverside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587B610-B865-4A23-A72A-E11532CC72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59" y="1810302"/>
            <a:ext cx="675897" cy="2915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F135742-BE81-499A-9CB1-74F2E7605D35}"/>
              </a:ext>
            </a:extLst>
          </p:cNvPr>
          <p:cNvSpPr txBox="1"/>
          <p:nvPr/>
        </p:nvSpPr>
        <p:spPr>
          <a:xfrm>
            <a:off x="8819351" y="1374232"/>
            <a:ext cx="10310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swimming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F3A10-9F03-4080-B9B5-22EFC3986D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165" y="2610446"/>
            <a:ext cx="662361" cy="42692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022A88A-C9C1-432D-8E09-3E99A38E7AD6}"/>
              </a:ext>
            </a:extLst>
          </p:cNvPr>
          <p:cNvSpPr txBox="1"/>
          <p:nvPr/>
        </p:nvSpPr>
        <p:spPr>
          <a:xfrm>
            <a:off x="8871165" y="2381191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grunt*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5A2D23-D16F-4DDE-BD89-2067581301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84" y="3231320"/>
            <a:ext cx="768096" cy="3349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60EE19D-64D2-47C9-AE39-AAD1CA4F9F67}"/>
              </a:ext>
            </a:extLst>
          </p:cNvPr>
          <p:cNvSpPr txBox="1"/>
          <p:nvPr/>
        </p:nvSpPr>
        <p:spPr>
          <a:xfrm>
            <a:off x="8244554" y="3035985"/>
            <a:ext cx="93166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halfbeak*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5EB23D-D873-419C-BEE1-13014DC4CD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88" y="1654223"/>
            <a:ext cx="365760" cy="2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1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95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Whalen</dc:creator>
  <cp:lastModifiedBy>Matt Whalen</cp:lastModifiedBy>
  <cp:revision>73</cp:revision>
  <dcterms:created xsi:type="dcterms:W3CDTF">2019-10-25T19:10:31Z</dcterms:created>
  <dcterms:modified xsi:type="dcterms:W3CDTF">2019-12-31T08:03:01Z</dcterms:modified>
</cp:coreProperties>
</file>