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19E-7572-4E22-8CCE-5FCC57721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60677-104B-4406-BCFF-15F285D8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0D53-5AC0-4E7C-B6F6-9D7DD7F4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02B1-B31A-40B2-9E28-7CA1562B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F50B-2F4F-4227-88E9-2A58CFC9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1345-BA21-43E0-BEBB-9FFD5B4E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6E496-98DD-4DAB-83BB-6191FB0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549B-0417-43F7-8BEE-F743CCFD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990DB-C919-495E-9E1F-4DC3773D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0D0C-72EE-4F3D-B235-3A475FB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AB863-0320-40D7-BFC1-E79E1093E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001D5-485B-49CD-AB27-7E7731AD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4CDD-B25A-4CBD-9B23-28EEAAF3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1124-C075-4A5F-827D-3EEC4260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62A5-76DD-4CD4-A28C-A01B860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3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B66F-ABBF-4E93-9124-8846205B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DE64-0F4A-4630-AEE6-CDBE65299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BF2D-8676-4DD9-87D8-C0F7B33C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4739-4C35-4B94-8DAB-B2CC5A6D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ABDE-AC1D-4CE6-AC0E-F9B59062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1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FA5-70AA-4912-8C3C-D53874B9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68B8-D2E9-4B3C-98A4-728CC456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3A7F-04C4-45AF-9729-05F2CC10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BBBD-4AE9-4D29-81CE-699BB659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4675-F012-4EB2-9A12-AA4F47FD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A366-FC23-4C82-A410-5F2D5404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77D3-BD24-40A0-BA6E-9EB842D61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9CF1-DB03-4A71-A9D2-D419F39AE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797C8-D502-4FB5-9C61-569BDD9B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C383A-894F-4C49-A5E7-949B1D88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16CDE-9667-4671-9B28-7E57BC45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5C7C-5E3D-47D1-A54F-63A0FA22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1B60-F4DB-42BF-AF0C-69641617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F56B4-B69F-4623-BE2E-73C663CB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26F1C-1B09-41B4-A226-C83BF2F50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3DB84-8472-4399-B673-F23894613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F6C32-16B2-408D-99B4-E9CA869B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46875-E588-496D-98BA-0478A80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78CB0-660B-491A-8EC8-EFB88AA0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F1D-B92D-4974-8FB4-C4E12CB4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CF27-B766-4A83-870E-82229D0C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21DB-77F9-4084-8701-16142A84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AD979-4019-4123-BC9F-63FC7565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C3D3-35E9-4B2E-BABA-7968B78E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BEC53-D2C8-4F8C-9835-791906EE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84CBB-205E-4D05-9056-47AEC6D7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5D82-AD02-4839-865B-F541C766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F0D3-FFD1-4611-8A06-B7F48FCD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10790-819E-460B-B66F-311A85464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F4D1-34F9-49CD-9735-8297A8C5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E201-C637-4074-97A9-536012C9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3FCB8-065B-485A-A3C9-F5C65BE4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18BF-6553-4D99-AC6F-78453190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9E4DC-8722-4663-BB69-AA6C36F36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5E00-AC82-4FE5-A835-581AD3C7E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FF73-C168-42AC-884D-9504E241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5162-3130-4776-A640-E843EF4D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C4869-F4D6-4135-A825-52B4EC6D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8C154-0410-4D8C-A673-969B12FF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63A58-456A-4397-BE40-BB67D2CF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EE39-77A5-44F0-8A93-63FD19238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48572-FAF8-4538-B4F7-BAD515369359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C608-DACB-415F-BDB9-5147062C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D64E8-CD06-4B84-83A7-F9126F08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EE4D-2312-4DF6-944D-32971A42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6652D-9CEF-4F10-9743-92FE7427147E}"/>
              </a:ext>
            </a:extLst>
          </p:cNvPr>
          <p:cNvSpPr txBox="1"/>
          <p:nvPr/>
        </p:nvSpPr>
        <p:spPr>
          <a:xfrm>
            <a:off x="147484" y="383458"/>
            <a:ext cx="31266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O’Connor Hakai Seagrass</a:t>
            </a:r>
          </a:p>
          <a:p>
            <a:endParaRPr lang="en-US" sz="2000" dirty="0"/>
          </a:p>
          <a:p>
            <a:r>
              <a:rPr lang="en-US" sz="2000" dirty="0" err="1"/>
              <a:t>mesograzers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average number of individuals per quadrats, and number of quadrats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4E3F2-AE69-4799-B8DC-DA4A32117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74142" y="658761"/>
            <a:ext cx="5643716" cy="55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6652D-9CEF-4F10-9743-92FE7427147E}"/>
              </a:ext>
            </a:extLst>
          </p:cNvPr>
          <p:cNvSpPr txBox="1"/>
          <p:nvPr/>
        </p:nvSpPr>
        <p:spPr>
          <a:xfrm>
            <a:off x="147484" y="383458"/>
            <a:ext cx="3126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O’Connor Hakai Seagrass</a:t>
            </a:r>
          </a:p>
          <a:p>
            <a:endParaRPr lang="en-US" sz="2000" dirty="0"/>
          </a:p>
          <a:p>
            <a:r>
              <a:rPr lang="en-US" sz="2000" dirty="0" err="1"/>
              <a:t>mesograzers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distribution across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6E7CD3-7D80-4C59-A871-AB63DE507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2" y="607142"/>
            <a:ext cx="5643716" cy="56437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B46F1-8C03-4D80-A4D7-8E7300739D41}"/>
              </a:ext>
            </a:extLst>
          </p:cNvPr>
          <p:cNvCxnSpPr/>
          <p:nvPr/>
        </p:nvCxnSpPr>
        <p:spPr>
          <a:xfrm flipH="1">
            <a:off x="4788310" y="3913239"/>
            <a:ext cx="4975122" cy="11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2424D6-4670-406D-A958-C9EDC5F4DD63}"/>
              </a:ext>
            </a:extLst>
          </p:cNvPr>
          <p:cNvCxnSpPr>
            <a:cxnSpLocks/>
          </p:cNvCxnSpPr>
          <p:nvPr/>
        </p:nvCxnSpPr>
        <p:spPr>
          <a:xfrm flipH="1">
            <a:off x="7600335" y="3913239"/>
            <a:ext cx="2163097" cy="117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F3D2E4-9E71-4F88-8EC5-4B1D69C15A99}"/>
              </a:ext>
            </a:extLst>
          </p:cNvPr>
          <p:cNvSpPr txBox="1"/>
          <p:nvPr/>
        </p:nvSpPr>
        <p:spPr>
          <a:xfrm>
            <a:off x="9871587" y="3333135"/>
            <a:ext cx="232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sizes directly instead of using sieves (2014 and 2015) shifts the size distribution over a bit</a:t>
            </a:r>
          </a:p>
        </p:txBody>
      </p:sp>
    </p:spTree>
    <p:extLst>
      <p:ext uri="{BB962C8B-B14F-4D97-AF65-F5344CB8AC3E}">
        <p14:creationId xmlns:p14="http://schemas.microsoft.com/office/powerpoint/2010/main" val="2327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6652D-9CEF-4F10-9743-92FE7427147E}"/>
              </a:ext>
            </a:extLst>
          </p:cNvPr>
          <p:cNvSpPr txBox="1"/>
          <p:nvPr/>
        </p:nvSpPr>
        <p:spPr>
          <a:xfrm>
            <a:off x="147484" y="383458"/>
            <a:ext cx="3126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O’Connor Hakai Seagrass</a:t>
            </a:r>
          </a:p>
          <a:p>
            <a:endParaRPr lang="en-US" sz="2000" dirty="0"/>
          </a:p>
          <a:p>
            <a:r>
              <a:rPr lang="en-US" sz="2000" dirty="0" err="1"/>
              <a:t>mesograzers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size distribution across years</a:t>
            </a:r>
          </a:p>
          <a:p>
            <a:endParaRPr lang="en-US" sz="2000" dirty="0"/>
          </a:p>
          <a:p>
            <a:r>
              <a:rPr lang="en-US" sz="2000" dirty="0"/>
              <a:t>Full distribution for 2016 and 2017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0E32EE-B38E-4A03-A986-F6C01F79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0" y="607140"/>
            <a:ext cx="5643720" cy="5643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C0FF3-C8DF-4944-9A89-B5F790C0A566}"/>
              </a:ext>
            </a:extLst>
          </p:cNvPr>
          <p:cNvSpPr txBox="1"/>
          <p:nvPr/>
        </p:nvSpPr>
        <p:spPr>
          <a:xfrm>
            <a:off x="5161935" y="6250860"/>
            <a:ext cx="322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ln(size)</a:t>
            </a:r>
          </a:p>
        </p:txBody>
      </p:sp>
    </p:spTree>
    <p:extLst>
      <p:ext uri="{BB962C8B-B14F-4D97-AF65-F5344CB8AC3E}">
        <p14:creationId xmlns:p14="http://schemas.microsoft.com/office/powerpoint/2010/main" val="93213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Whalen</dc:creator>
  <cp:lastModifiedBy>Matt Whalen</cp:lastModifiedBy>
  <cp:revision>3</cp:revision>
  <dcterms:created xsi:type="dcterms:W3CDTF">2018-08-04T18:46:45Z</dcterms:created>
  <dcterms:modified xsi:type="dcterms:W3CDTF">2018-08-05T02:35:34Z</dcterms:modified>
</cp:coreProperties>
</file>