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8678-3709-4924-8EFC-BE84B9EFB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42109-9D2C-4F8F-91B9-C3D63D060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5AAE-2D71-45D1-9304-B0F913F6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D3E8-085E-4C85-9F99-4F6FA602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3299B-5A06-4BD8-9AB5-3D1AC3B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308E-99FB-46E6-BCD8-A74D82AD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9CBE-F943-45B4-9CF0-D9FAFB3B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63FB-C22B-41F8-BCE8-562331AD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C9BC-6EBF-4F84-BFB8-25427FE5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BAFE9-FEB9-4076-ADAB-21E41F73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12A60-E3BE-46B2-B5D3-8F386DDC3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34251-962B-4CFF-9636-35E5DFD7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B5475-93C2-4A9D-AC88-26E39F25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CD98-06C9-4A35-8DC1-538FF5C8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B9A9-D0E2-47B2-9962-E339C0D1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5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358A-0F60-4C61-8704-532757B8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D052-84A1-47C1-838D-1603EE61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BDFB-528B-499A-9440-785A0F51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10E1-6B47-437F-B344-3CC6AA25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09B8A-D78C-4334-B3ED-5CD6D51B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A707-D492-4590-AEF8-9BC2531C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566F5-6E3D-49FF-BF57-0D833E96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8BE7-1A47-4880-9C68-95B24789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FBB1-CEE2-4D87-A589-C624FA23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9A16-3DFF-4124-8A08-7F12DF89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83F8-EEDF-4D33-BE0A-56A51802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574A-8667-407F-BA06-52350FF0F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1D75-5CB6-47F9-9ED0-75EB51BCA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06E9-C639-4848-9C67-96DFE2CB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89D8-A881-4B55-9781-E77A1B0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B87B4-2410-4D7C-B719-BE03A41B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7CDC-593C-4CE8-A0DF-6C00D6A1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481D-B86D-4071-8128-0146B81A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7376C-DF98-43F5-B4CC-9BC49550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F1CCE-7A84-48F5-AAB6-A9B125F82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C0633-197D-49CA-9144-1BED7635C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3A1ED-FF99-4FA3-81D6-3260EE6E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4BDFD-FEAC-4C44-8B6B-C947D748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3ECBA-2ECD-4C40-BB1A-4BDAB555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73EE-D0B4-4AAF-A447-D22EA13A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2C0CB-512B-40AB-BC48-122D6950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C209B-CE3C-4764-8F69-8C5F8BC2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9CA9F-59B5-48F8-937D-7F2B9D59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BCF24-7C34-4AF7-9F68-C834D775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B0709-B08E-429A-93E6-3545194A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5B330-3D86-42D3-9BC5-A53B7B38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85F3-D76B-409F-AF63-97140F74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4D88-355A-4105-A229-E541CF72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BA801-CA11-4DAB-91F4-0B4AF1E0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FED13-A445-44BE-BFFE-83618796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2BA22-D010-4610-A601-4E8FEF24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0684C-9E95-4FD1-B7F8-F66AC0C0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A6F3-30DA-4A40-84A4-2B189E17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904F1-147B-4355-B40A-395AE2C47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57640-C7F6-41C3-877C-DEDA4B072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5F7E-C1A4-400B-A4F0-5AFF5C36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53D23-658D-46BE-9D40-9B6C0B47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BE12C-16AA-42DB-9029-43D3777C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C5BD5-ADC1-4B5C-9595-35034182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5B968-B205-4915-A5C9-B6577F4A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73F3-14CE-47C3-92A9-60DEB4C30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9CAC-4335-49B6-A61D-F612F9219A52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E319-3EFD-4FD6-B2CE-4117D84E9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B9BA-7824-415D-8D7F-A17EFF08F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4DC7-071A-41D4-8717-F611FA3D1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9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CB7A7C1-E947-4DA5-B16B-3DA37C41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8941">
            <a:off x="4180756" y="1712604"/>
            <a:ext cx="2798307" cy="27983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2CED94-AD4F-4B50-B796-16DE889E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3537">
            <a:off x="4180757" y="1712603"/>
            <a:ext cx="2798307" cy="27983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0D90D6-513A-4C4D-BB85-0B99E191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85205">
            <a:off x="4180757" y="1712601"/>
            <a:ext cx="2798307" cy="279830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603C928-639C-4AE2-A8E1-5D4466646843}"/>
              </a:ext>
            </a:extLst>
          </p:cNvPr>
          <p:cNvSpPr/>
          <p:nvPr/>
        </p:nvSpPr>
        <p:spPr>
          <a:xfrm>
            <a:off x="5391464" y="2924722"/>
            <a:ext cx="387927" cy="374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F0C60D-8068-4025-B898-837399F1DE1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79911" y="1797625"/>
            <a:ext cx="5517" cy="112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FCAA4-0583-4476-8341-EAE9D19451A2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5722580" y="2184139"/>
            <a:ext cx="790458" cy="79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878140-C475-4031-AE87-D86FAB6C5CAE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646784" y="3244012"/>
            <a:ext cx="801491" cy="80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7F4298-2D91-4748-84E6-921EA5787A3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779391" y="3111758"/>
            <a:ext cx="1120161" cy="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766E76-255E-433C-BC17-D4748910152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60270" y="3111758"/>
            <a:ext cx="1131194" cy="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59827B-8E1F-4101-8497-38E537B02BA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722580" y="3244012"/>
            <a:ext cx="790458" cy="80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3AAFA-09AF-4DDE-ABC9-A8A048A2F10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646784" y="2184139"/>
            <a:ext cx="801491" cy="79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BC118-B0FD-4F35-BBD1-726D7E5B110B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5579911" y="3298794"/>
            <a:ext cx="5517" cy="1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0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0BE367-7C8A-46D9-BFFF-B69614C636D3}"/>
              </a:ext>
            </a:extLst>
          </p:cNvPr>
          <p:cNvSpPr/>
          <p:nvPr/>
        </p:nvSpPr>
        <p:spPr>
          <a:xfrm>
            <a:off x="4807527" y="1884218"/>
            <a:ext cx="914400" cy="1551709"/>
          </a:xfrm>
          <a:custGeom>
            <a:avLst/>
            <a:gdLst>
              <a:gd name="connsiteX0" fmla="*/ 803564 w 914400"/>
              <a:gd name="connsiteY0" fmla="*/ 1025237 h 1551709"/>
              <a:gd name="connsiteX1" fmla="*/ 914400 w 914400"/>
              <a:gd name="connsiteY1" fmla="*/ 484909 h 1551709"/>
              <a:gd name="connsiteX2" fmla="*/ 775855 w 914400"/>
              <a:gd name="connsiteY2" fmla="*/ 0 h 1551709"/>
              <a:gd name="connsiteX3" fmla="*/ 498764 w 914400"/>
              <a:gd name="connsiteY3" fmla="*/ 0 h 1551709"/>
              <a:gd name="connsiteX4" fmla="*/ 318655 w 914400"/>
              <a:gd name="connsiteY4" fmla="*/ 55418 h 1551709"/>
              <a:gd name="connsiteX5" fmla="*/ 138546 w 914400"/>
              <a:gd name="connsiteY5" fmla="*/ 166255 h 1551709"/>
              <a:gd name="connsiteX6" fmla="*/ 83128 w 914400"/>
              <a:gd name="connsiteY6" fmla="*/ 207818 h 1551709"/>
              <a:gd name="connsiteX7" fmla="*/ 318655 w 914400"/>
              <a:gd name="connsiteY7" fmla="*/ 803564 h 1551709"/>
              <a:gd name="connsiteX8" fmla="*/ 318655 w 914400"/>
              <a:gd name="connsiteY8" fmla="*/ 969818 h 1551709"/>
              <a:gd name="connsiteX9" fmla="*/ 318655 w 914400"/>
              <a:gd name="connsiteY9" fmla="*/ 1163782 h 1551709"/>
              <a:gd name="connsiteX10" fmla="*/ 55418 w 914400"/>
              <a:gd name="connsiteY10" fmla="*/ 1233055 h 1551709"/>
              <a:gd name="connsiteX11" fmla="*/ 0 w 914400"/>
              <a:gd name="connsiteY11" fmla="*/ 1385455 h 1551709"/>
              <a:gd name="connsiteX12" fmla="*/ 69273 w 914400"/>
              <a:gd name="connsiteY12" fmla="*/ 1551709 h 1551709"/>
              <a:gd name="connsiteX13" fmla="*/ 263237 w 914400"/>
              <a:gd name="connsiteY13" fmla="*/ 1551709 h 1551709"/>
              <a:gd name="connsiteX14" fmla="*/ 665018 w 914400"/>
              <a:gd name="connsiteY14" fmla="*/ 1399309 h 1551709"/>
              <a:gd name="connsiteX15" fmla="*/ 803564 w 914400"/>
              <a:gd name="connsiteY15" fmla="*/ 1025237 h 155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" h="1551709">
                <a:moveTo>
                  <a:pt x="803564" y="1025237"/>
                </a:moveTo>
                <a:lnTo>
                  <a:pt x="914400" y="484909"/>
                </a:lnTo>
                <a:lnTo>
                  <a:pt x="775855" y="0"/>
                </a:lnTo>
                <a:lnTo>
                  <a:pt x="498764" y="0"/>
                </a:lnTo>
                <a:lnTo>
                  <a:pt x="318655" y="55418"/>
                </a:lnTo>
                <a:lnTo>
                  <a:pt x="138546" y="166255"/>
                </a:lnTo>
                <a:lnTo>
                  <a:pt x="83128" y="207818"/>
                </a:lnTo>
                <a:lnTo>
                  <a:pt x="318655" y="803564"/>
                </a:lnTo>
                <a:lnTo>
                  <a:pt x="318655" y="969818"/>
                </a:lnTo>
                <a:lnTo>
                  <a:pt x="318655" y="1163782"/>
                </a:lnTo>
                <a:lnTo>
                  <a:pt x="55418" y="1233055"/>
                </a:lnTo>
                <a:lnTo>
                  <a:pt x="0" y="1385455"/>
                </a:lnTo>
                <a:lnTo>
                  <a:pt x="69273" y="1551709"/>
                </a:lnTo>
                <a:lnTo>
                  <a:pt x="263237" y="1551709"/>
                </a:lnTo>
                <a:lnTo>
                  <a:pt x="665018" y="1399309"/>
                </a:lnTo>
                <a:lnTo>
                  <a:pt x="803564" y="1025237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CB7A7C1-E947-4DA5-B16B-3DA37C41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8941">
            <a:off x="4180756" y="1712604"/>
            <a:ext cx="2798307" cy="27983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2CED94-AD4F-4B50-B796-16DE889E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3537">
            <a:off x="4180757" y="1712603"/>
            <a:ext cx="2798307" cy="27983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0D90D6-513A-4C4D-BB85-0B99E191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85205">
            <a:off x="4180757" y="1712601"/>
            <a:ext cx="2798307" cy="279830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603C928-639C-4AE2-A8E1-5D4466646843}"/>
              </a:ext>
            </a:extLst>
          </p:cNvPr>
          <p:cNvSpPr/>
          <p:nvPr/>
        </p:nvSpPr>
        <p:spPr>
          <a:xfrm>
            <a:off x="5391464" y="2924722"/>
            <a:ext cx="387927" cy="374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F0C60D-8068-4025-B898-837399F1DE1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79911" y="1797625"/>
            <a:ext cx="5517" cy="112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FCAA4-0583-4476-8341-EAE9D19451A2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5722580" y="2184139"/>
            <a:ext cx="790458" cy="79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878140-C475-4031-AE87-D86FAB6C5CAE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646784" y="3244012"/>
            <a:ext cx="801491" cy="80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7F4298-2D91-4748-84E6-921EA5787A3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779391" y="3111758"/>
            <a:ext cx="1120161" cy="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766E76-255E-433C-BC17-D4748910152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60270" y="3111758"/>
            <a:ext cx="1131194" cy="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59827B-8E1F-4101-8497-38E537B02BA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722580" y="3244012"/>
            <a:ext cx="790458" cy="80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3AAFA-09AF-4DDE-ABC9-A8A048A2F10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646784" y="2184139"/>
            <a:ext cx="801491" cy="79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BC118-B0FD-4F35-BBD1-726D7E5B110B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5579911" y="3298794"/>
            <a:ext cx="5517" cy="1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9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Whalen</dc:creator>
  <cp:lastModifiedBy>Matt Whalen</cp:lastModifiedBy>
  <cp:revision>2</cp:revision>
  <dcterms:created xsi:type="dcterms:W3CDTF">2019-11-17T22:55:36Z</dcterms:created>
  <dcterms:modified xsi:type="dcterms:W3CDTF">2019-11-17T23:08:13Z</dcterms:modified>
</cp:coreProperties>
</file>