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AC06-F6D0-0747-8B86-1E9DCD04E20E}" type="datetimeFigureOut">
              <a:rPr lang="de-DE" smtClean="0"/>
              <a:t>24.05.25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5CDF7-C734-3242-8E0F-4661BE9B0F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2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Some notes on the second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Final notes on the third slide.</a:t>
            </a:r>
          </a:p>
          <a:p>
            <a:r>
              <a:t>Second line of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5/24/25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E3B5F21D-D8CB-E48A-46D0-765D4638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3277"/>
          </a:xfrm>
        </p:spPr>
        <p:txBody>
          <a:bodyPr>
            <a:normAutofit fontScale="90000"/>
          </a:bodyPr>
          <a:lstStyle/>
          <a:p>
            <a:r>
              <a:rPr lang="en-CH"/>
              <a:t>Test Table 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81CE-C247-03A8-FAEA-FCC3BE5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introduce a list</a:t>
            </a:r>
          </a:p>
          <a:p>
            <a:r>
              <a:rPr lang="en-US" dirty="0"/>
              <a:t>With foo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And </a:t>
            </a:r>
            <a:r>
              <a:rPr lang="en-US" dirty="0" err="1"/>
              <a:t>baz</a:t>
            </a:r>
            <a:r>
              <a:rPr lang="en-US" dirty="0"/>
              <a:t> 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0ABF3-1D93-D35B-9CD4-07A12B50DF41}"/>
              </a:ext>
            </a:extLst>
          </p:cNvPr>
          <p:cNvSpPr/>
          <p:nvPr/>
        </p:nvSpPr>
        <p:spPr>
          <a:xfrm>
            <a:off x="6180463" y="1344058"/>
            <a:ext cx="4076241" cy="387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shape with this text inside.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32CB6C6-1543-DC7D-EC62-167C993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4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1B1C6-C1F4-5AC6-6B79-00CE4EDEFBC6}"/>
              </a:ext>
            </a:extLst>
          </p:cNvPr>
          <p:cNvSpPr txBox="1"/>
          <p:nvPr/>
        </p:nvSpPr>
        <p:spPr>
          <a:xfrm>
            <a:off x="2423634" y="2434665"/>
            <a:ext cx="1504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List item4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item5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25B02-12B2-DAE2-08A6-35F2058F6C2F}"/>
              </a:ext>
            </a:extLst>
          </p:cNvPr>
          <p:cNvSpPr txBox="1"/>
          <p:nvPr/>
        </p:nvSpPr>
        <p:spPr>
          <a:xfrm>
            <a:off x="4453634" y="2457553"/>
            <a:ext cx="655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D766-B80F-0851-1D87-68A6C8D6E184}"/>
              </a:ext>
            </a:extLst>
          </p:cNvPr>
          <p:cNvSpPr txBox="1"/>
          <p:nvPr/>
        </p:nvSpPr>
        <p:spPr>
          <a:xfrm>
            <a:off x="5634940" y="2457554"/>
            <a:ext cx="1246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ome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tem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Item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6EAC4-97A5-9367-FBEB-A8A320736154}"/>
              </a:ext>
            </a:extLst>
          </p:cNvPr>
          <p:cNvSpPr txBox="1"/>
          <p:nvPr/>
        </p:nvSpPr>
        <p:spPr>
          <a:xfrm>
            <a:off x="7531336" y="2459421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aybe a list?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List1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List2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CC22-2CC3-5548-61EB-D2E26A377E47}"/>
              </a:ext>
            </a:extLst>
          </p:cNvPr>
          <p:cNvSpPr txBox="1"/>
          <p:nvPr/>
        </p:nvSpPr>
        <p:spPr>
          <a:xfrm>
            <a:off x="9404392" y="2434665"/>
            <a:ext cx="65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36500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Breitbild</PresentationFormat>
  <Paragraphs>62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Table Slide</vt:lpstr>
      <vt:lpstr>Second slide title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 Wi</cp:lastModifiedBy>
  <cp:revision>22</cp:revision>
  <dcterms:created xsi:type="dcterms:W3CDTF">2024-09-26T09:15:16Z</dcterms:created>
  <dcterms:modified xsi:type="dcterms:W3CDTF">2025-05-24T07:17:29Z</dcterms:modified>
</cp:coreProperties>
</file>