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15_538CE0F0.xml" ContentType="application/vnd.ms-powerpoint.comments+xml"/>
  <Override PartName="/ppt/comments/modernComment_116_F4519674.xml" ContentType="application/vnd.ms-powerpoint.comments+xml"/>
  <Override PartName="/ppt/comments/modernComment_12A_E49D3DDF.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4"/>
  </p:sldMasterIdLst>
  <p:notesMasterIdLst>
    <p:notesMasterId r:id="rId20"/>
  </p:notesMasterIdLst>
  <p:handoutMasterIdLst>
    <p:handoutMasterId r:id="rId21"/>
  </p:handoutMasterIdLst>
  <p:sldIdLst>
    <p:sldId id="256" r:id="rId5"/>
    <p:sldId id="277" r:id="rId6"/>
    <p:sldId id="278" r:id="rId7"/>
    <p:sldId id="279" r:id="rId8"/>
    <p:sldId id="290" r:id="rId9"/>
    <p:sldId id="291" r:id="rId10"/>
    <p:sldId id="293" r:id="rId11"/>
    <p:sldId id="284" r:id="rId12"/>
    <p:sldId id="292" r:id="rId13"/>
    <p:sldId id="280" r:id="rId14"/>
    <p:sldId id="294" r:id="rId15"/>
    <p:sldId id="295" r:id="rId16"/>
    <p:sldId id="296" r:id="rId17"/>
    <p:sldId id="287" r:id="rId18"/>
    <p:sldId id="298" r:id="rId19"/>
  </p:sldIdLst>
  <p:sldSz cx="12192000" cy="6858000"/>
  <p:notesSz cx="6858000" cy="9144000"/>
  <p:defaultTextStyle>
    <a:defPPr rtl="0">
      <a:defRPr lang="pt-p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D04B200-ADE2-B853-DF48-F06A1F4F4755}" name="João Gaspar" initials="" userId="S::joaopmgaspar@ua.pt::a96d18fe-dc5c-4768-9c55-da5ae8e77b0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57CC64-50B6-D4C5-A123-ACD886DECAEE}" v="399" dt="2024-02-29T00:29:56.728"/>
    <p1510:client id="{6ABE5D72-16E3-4E21-BF98-8F25EF12329E}" v="430" dt="2024-02-29T14:35:20.664"/>
    <p1510:client id="{C73F2185-F1F5-C69D-3DBC-B3E7B7CCEA25}" v="230" dt="2024-02-28T16:27:49.574"/>
    <p1510:client id="{F49FB8D0-A964-48DC-9717-4E1B54917C1C}" v="1" dt="2024-02-28T18:03:40.6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ão Gaspar" userId="a96d18fe-dc5c-4768-9c55-da5ae8e77b01" providerId="ADAL" clId="{6ABE5D72-16E3-4E21-BF98-8F25EF12329E}"/>
    <pc:docChg chg="undo custSel addSld delSld modSld">
      <pc:chgData name="João Gaspar" userId="a96d18fe-dc5c-4768-9c55-da5ae8e77b01" providerId="ADAL" clId="{6ABE5D72-16E3-4E21-BF98-8F25EF12329E}" dt="2024-02-29T14:35:20.664" v="506"/>
      <pc:docMkLst>
        <pc:docMk/>
      </pc:docMkLst>
      <pc:sldChg chg="modSp mod modAnim addCm">
        <pc:chgData name="João Gaspar" userId="a96d18fe-dc5c-4768-9c55-da5ae8e77b01" providerId="ADAL" clId="{6ABE5D72-16E3-4E21-BF98-8F25EF12329E}" dt="2024-02-29T14:35:20.664" v="506"/>
        <pc:sldMkLst>
          <pc:docMk/>
          <pc:sldMk cId="1401741552" sldId="277"/>
        </pc:sldMkLst>
        <pc:spChg chg="mod">
          <ac:chgData name="João Gaspar" userId="a96d18fe-dc5c-4768-9c55-da5ae8e77b01" providerId="ADAL" clId="{6ABE5D72-16E3-4E21-BF98-8F25EF12329E}" dt="2024-02-28T17:55:31.450" v="392" actId="20577"/>
          <ac:spMkLst>
            <pc:docMk/>
            <pc:sldMk cId="1401741552" sldId="277"/>
            <ac:spMk id="9" creationId="{703B5055-425A-3A93-2CA8-713A0C37D8F2}"/>
          </ac:spMkLst>
        </pc:spChg>
        <pc:spChg chg="mod">
          <ac:chgData name="João Gaspar" userId="a96d18fe-dc5c-4768-9c55-da5ae8e77b01" providerId="ADAL" clId="{6ABE5D72-16E3-4E21-BF98-8F25EF12329E}" dt="2024-02-28T17:55:36.872" v="394" actId="20577"/>
          <ac:spMkLst>
            <pc:docMk/>
            <pc:sldMk cId="1401741552" sldId="277"/>
            <ac:spMk id="11" creationId="{749E33BC-436F-C4AC-DD46-B68F78A24792}"/>
          </ac:spMkLst>
        </pc:spChg>
        <pc:extLst>
          <p:ext xmlns:p="http://schemas.openxmlformats.org/presentationml/2006/main" uri="{D6D511B9-2390-475A-947B-AFAB55BFBCF1}">
            <pc226:cmChg xmlns:pc226="http://schemas.microsoft.com/office/powerpoint/2022/06/main/command" chg="add">
              <pc226:chgData name="João Gaspar" userId="a96d18fe-dc5c-4768-9c55-da5ae8e77b01" providerId="ADAL" clId="{6ABE5D72-16E3-4E21-BF98-8F25EF12329E}" dt="2024-02-29T14:35:20.664" v="506"/>
              <pc2:cmMkLst xmlns:pc2="http://schemas.microsoft.com/office/powerpoint/2019/9/main/command">
                <pc:docMk/>
                <pc:sldMk cId="1401741552" sldId="277"/>
                <pc2:cmMk id="{C40A09E8-55FD-4C72-8F62-8B0FF9897D86}"/>
              </pc2:cmMkLst>
            </pc226:cmChg>
          </p:ext>
        </pc:extLst>
      </pc:sldChg>
      <pc:sldChg chg="modSp mod modAnim addCm delCm modCm">
        <pc:chgData name="João Gaspar" userId="a96d18fe-dc5c-4768-9c55-da5ae8e77b01" providerId="ADAL" clId="{6ABE5D72-16E3-4E21-BF98-8F25EF12329E}" dt="2024-02-29T14:34:25.524" v="505"/>
        <pc:sldMkLst>
          <pc:docMk/>
          <pc:sldMk cId="4098987636" sldId="278"/>
        </pc:sldMkLst>
        <pc:spChg chg="mod">
          <ac:chgData name="João Gaspar" userId="a96d18fe-dc5c-4768-9c55-da5ae8e77b01" providerId="ADAL" clId="{6ABE5D72-16E3-4E21-BF98-8F25EF12329E}" dt="2024-02-28T21:29:45.557" v="477" actId="1076"/>
          <ac:spMkLst>
            <pc:docMk/>
            <pc:sldMk cId="4098987636" sldId="278"/>
            <ac:spMk id="2" creationId="{ABDC7061-5D3B-4CE6-2D75-215299DDD672}"/>
          </ac:spMkLst>
        </pc:spChg>
        <pc:spChg chg="mod">
          <ac:chgData name="João Gaspar" userId="a96d18fe-dc5c-4768-9c55-da5ae8e77b01" providerId="ADAL" clId="{6ABE5D72-16E3-4E21-BF98-8F25EF12329E}" dt="2024-02-28T21:36:54.336" v="498" actId="313"/>
          <ac:spMkLst>
            <pc:docMk/>
            <pc:sldMk cId="4098987636" sldId="278"/>
            <ac:spMk id="7" creationId="{49C6731B-DCC1-237D-0083-EF000776AAF0}"/>
          </ac:spMkLst>
        </pc:spChg>
        <pc:extLst>
          <p:ext xmlns:p="http://schemas.openxmlformats.org/presentationml/2006/main" uri="{D6D511B9-2390-475A-947B-AFAB55BFBCF1}">
            <pc226:cmChg xmlns:pc226="http://schemas.microsoft.com/office/powerpoint/2022/06/main/command" chg="add del mod">
              <pc226:chgData name="João Gaspar" userId="a96d18fe-dc5c-4768-9c55-da5ae8e77b01" providerId="ADAL" clId="{6ABE5D72-16E3-4E21-BF98-8F25EF12329E}" dt="2024-02-29T14:34:25.524" v="505"/>
              <pc2:cmMkLst xmlns:pc2="http://schemas.microsoft.com/office/powerpoint/2019/9/main/command">
                <pc:docMk/>
                <pc:sldMk cId="4098987636" sldId="278"/>
                <pc2:cmMk id="{E683ECBC-177B-479F-9146-46A824D27309}"/>
              </pc2:cmMkLst>
            </pc226:cmChg>
            <pc226:cmChg xmlns:pc226="http://schemas.microsoft.com/office/powerpoint/2022/06/main/command" chg="add">
              <pc226:chgData name="João Gaspar" userId="a96d18fe-dc5c-4768-9c55-da5ae8e77b01" providerId="ADAL" clId="{6ABE5D72-16E3-4E21-BF98-8F25EF12329E}" dt="2024-02-28T18:26:22.933" v="436"/>
              <pc2:cmMkLst xmlns:pc2="http://schemas.microsoft.com/office/powerpoint/2019/9/main/command">
                <pc:docMk/>
                <pc:sldMk cId="4098987636" sldId="278"/>
                <pc2:cmMk id="{49D671D2-DD0D-4B61-B9E3-28B88E119E60}"/>
              </pc2:cmMkLst>
            </pc226:cmChg>
            <pc226:cmChg xmlns:pc226="http://schemas.microsoft.com/office/powerpoint/2022/06/main/command" chg="add">
              <pc226:chgData name="João Gaspar" userId="a96d18fe-dc5c-4768-9c55-da5ae8e77b01" providerId="ADAL" clId="{6ABE5D72-16E3-4E21-BF98-8F25EF12329E}" dt="2024-02-28T18:26:53.013" v="438"/>
              <pc2:cmMkLst xmlns:pc2="http://schemas.microsoft.com/office/powerpoint/2019/9/main/command">
                <pc:docMk/>
                <pc:sldMk cId="4098987636" sldId="278"/>
                <pc2:cmMk id="{D0624FE1-2D1B-49E6-8356-C7C3C1033C17}"/>
              </pc2:cmMkLst>
            </pc226:cmChg>
            <pc226:cmChg xmlns:pc226="http://schemas.microsoft.com/office/powerpoint/2022/06/main/command" chg="add del">
              <pc226:chgData name="João Gaspar" userId="a96d18fe-dc5c-4768-9c55-da5ae8e77b01" providerId="ADAL" clId="{6ABE5D72-16E3-4E21-BF98-8F25EF12329E}" dt="2024-02-28T18:26:29.850" v="437"/>
              <pc2:cmMkLst xmlns:pc2="http://schemas.microsoft.com/office/powerpoint/2019/9/main/command">
                <pc:docMk/>
                <pc:sldMk cId="4098987636" sldId="278"/>
                <pc2:cmMk id="{AC157CE7-6051-481B-B829-6854BF930BD4}"/>
              </pc2:cmMkLst>
            </pc226:cmChg>
          </p:ext>
        </pc:extLst>
      </pc:sldChg>
      <pc:sldChg chg="modSp mod">
        <pc:chgData name="João Gaspar" userId="a96d18fe-dc5c-4768-9c55-da5ae8e77b01" providerId="ADAL" clId="{6ABE5D72-16E3-4E21-BF98-8F25EF12329E}" dt="2024-02-28T17:57:24.537" v="400" actId="20577"/>
        <pc:sldMkLst>
          <pc:docMk/>
          <pc:sldMk cId="1994602400" sldId="284"/>
        </pc:sldMkLst>
        <pc:spChg chg="mod">
          <ac:chgData name="João Gaspar" userId="a96d18fe-dc5c-4768-9c55-da5ae8e77b01" providerId="ADAL" clId="{6ABE5D72-16E3-4E21-BF98-8F25EF12329E}" dt="2024-02-28T17:57:24.537" v="400" actId="20577"/>
          <ac:spMkLst>
            <pc:docMk/>
            <pc:sldMk cId="1994602400" sldId="284"/>
            <ac:spMk id="21" creationId="{69C51AF2-B693-D9A9-376B-A4486647B1D6}"/>
          </ac:spMkLst>
        </pc:spChg>
      </pc:sldChg>
      <pc:sldChg chg="delSp modSp mod">
        <pc:chgData name="João Gaspar" userId="a96d18fe-dc5c-4768-9c55-da5ae8e77b01" providerId="ADAL" clId="{6ABE5D72-16E3-4E21-BF98-8F25EF12329E}" dt="2024-02-28T21:33:45.148" v="479" actId="478"/>
        <pc:sldMkLst>
          <pc:docMk/>
          <pc:sldMk cId="2690839648" sldId="290"/>
        </pc:sldMkLst>
        <pc:graphicFrameChg chg="del modGraphic">
          <ac:chgData name="João Gaspar" userId="a96d18fe-dc5c-4768-9c55-da5ae8e77b01" providerId="ADAL" clId="{6ABE5D72-16E3-4E21-BF98-8F25EF12329E}" dt="2024-02-28T21:33:45.148" v="479" actId="478"/>
          <ac:graphicFrameMkLst>
            <pc:docMk/>
            <pc:sldMk cId="2690839648" sldId="290"/>
            <ac:graphicFrameMk id="4" creationId="{D83EA47C-ABA1-6221-A0D5-73F4FDB51922}"/>
          </ac:graphicFrameMkLst>
        </pc:graphicFrameChg>
      </pc:sldChg>
      <pc:sldChg chg="modSp mod">
        <pc:chgData name="João Gaspar" userId="a96d18fe-dc5c-4768-9c55-da5ae8e77b01" providerId="ADAL" clId="{6ABE5D72-16E3-4E21-BF98-8F25EF12329E}" dt="2024-02-28T16:06:44.865" v="108" actId="20577"/>
        <pc:sldMkLst>
          <pc:docMk/>
          <pc:sldMk cId="2159910132" sldId="291"/>
        </pc:sldMkLst>
        <pc:spChg chg="mod">
          <ac:chgData name="João Gaspar" userId="a96d18fe-dc5c-4768-9c55-da5ae8e77b01" providerId="ADAL" clId="{6ABE5D72-16E3-4E21-BF98-8F25EF12329E}" dt="2024-02-28T16:06:44.865" v="108" actId="20577"/>
          <ac:spMkLst>
            <pc:docMk/>
            <pc:sldMk cId="2159910132" sldId="291"/>
            <ac:spMk id="2" creationId="{16996F97-7AF9-C8C9-664F-1DE6527B31AE}"/>
          </ac:spMkLst>
        </pc:spChg>
      </pc:sldChg>
      <pc:sldChg chg="addSp delSp modSp mod">
        <pc:chgData name="João Gaspar" userId="a96d18fe-dc5c-4768-9c55-da5ae8e77b01" providerId="ADAL" clId="{6ABE5D72-16E3-4E21-BF98-8F25EF12329E}" dt="2024-02-28T18:02:57.229" v="404" actId="122"/>
        <pc:sldMkLst>
          <pc:docMk/>
          <pc:sldMk cId="1538857609" sldId="293"/>
        </pc:sldMkLst>
        <pc:spChg chg="mod">
          <ac:chgData name="João Gaspar" userId="a96d18fe-dc5c-4768-9c55-da5ae8e77b01" providerId="ADAL" clId="{6ABE5D72-16E3-4E21-BF98-8F25EF12329E}" dt="2024-02-28T17:57:16.313" v="398" actId="20577"/>
          <ac:spMkLst>
            <pc:docMk/>
            <pc:sldMk cId="1538857609" sldId="293"/>
            <ac:spMk id="2" creationId="{0626EE63-D30A-E0AC-97F2-9AD231C17E8E}"/>
          </ac:spMkLst>
        </pc:spChg>
        <pc:spChg chg="mod">
          <ac:chgData name="João Gaspar" userId="a96d18fe-dc5c-4768-9c55-da5ae8e77b01" providerId="ADAL" clId="{6ABE5D72-16E3-4E21-BF98-8F25EF12329E}" dt="2024-02-28T18:02:57.229" v="404" actId="122"/>
          <ac:spMkLst>
            <pc:docMk/>
            <pc:sldMk cId="1538857609" sldId="293"/>
            <ac:spMk id="21" creationId="{285DAC89-B63D-2FB0-12A8-0869A6BEB13E}"/>
          </ac:spMkLst>
        </pc:spChg>
        <pc:spChg chg="mod">
          <ac:chgData name="João Gaspar" userId="a96d18fe-dc5c-4768-9c55-da5ae8e77b01" providerId="ADAL" clId="{6ABE5D72-16E3-4E21-BF98-8F25EF12329E}" dt="2024-02-28T15:09:52.763" v="3" actId="20577"/>
          <ac:spMkLst>
            <pc:docMk/>
            <pc:sldMk cId="1538857609" sldId="293"/>
            <ac:spMk id="22" creationId="{04FB94E7-AE23-42CD-CAFC-2BDC63F89D64}"/>
          </ac:spMkLst>
        </pc:spChg>
        <pc:picChg chg="mod">
          <ac:chgData name="João Gaspar" userId="a96d18fe-dc5c-4768-9c55-da5ae8e77b01" providerId="ADAL" clId="{6ABE5D72-16E3-4E21-BF98-8F25EF12329E}" dt="2024-02-28T15:31:22.111" v="51" actId="1582"/>
          <ac:picMkLst>
            <pc:docMk/>
            <pc:sldMk cId="1538857609" sldId="293"/>
            <ac:picMk id="4" creationId="{281EB543-D06E-762C-298D-2B6DD2145694}"/>
          </ac:picMkLst>
        </pc:picChg>
        <pc:picChg chg="add del mod modCrop">
          <ac:chgData name="João Gaspar" userId="a96d18fe-dc5c-4768-9c55-da5ae8e77b01" providerId="ADAL" clId="{6ABE5D72-16E3-4E21-BF98-8F25EF12329E}" dt="2024-02-28T15:09:49.482" v="2" actId="478"/>
          <ac:picMkLst>
            <pc:docMk/>
            <pc:sldMk cId="1538857609" sldId="293"/>
            <ac:picMk id="7" creationId="{CFE87264-E093-FE7D-A31D-B158B9303F1C}"/>
          </ac:picMkLst>
        </pc:picChg>
        <pc:picChg chg="add del">
          <ac:chgData name="João Gaspar" userId="a96d18fe-dc5c-4768-9c55-da5ae8e77b01" providerId="ADAL" clId="{6ABE5D72-16E3-4E21-BF98-8F25EF12329E}" dt="2024-02-28T15:14:33.650" v="5" actId="478"/>
          <ac:picMkLst>
            <pc:docMk/>
            <pc:sldMk cId="1538857609" sldId="293"/>
            <ac:picMk id="13" creationId="{DE1E1F27-3550-D585-44CC-29666DD8140A}"/>
          </ac:picMkLst>
        </pc:picChg>
        <pc:picChg chg="add mod">
          <ac:chgData name="João Gaspar" userId="a96d18fe-dc5c-4768-9c55-da5ae8e77b01" providerId="ADAL" clId="{6ABE5D72-16E3-4E21-BF98-8F25EF12329E}" dt="2024-02-28T15:34:18.648" v="83" actId="1076"/>
          <ac:picMkLst>
            <pc:docMk/>
            <pc:sldMk cId="1538857609" sldId="293"/>
            <ac:picMk id="15" creationId="{9911FDE6-78DD-BF6C-26BE-388EA9618769}"/>
          </ac:picMkLst>
        </pc:picChg>
        <pc:picChg chg="add mod">
          <ac:chgData name="João Gaspar" userId="a96d18fe-dc5c-4768-9c55-da5ae8e77b01" providerId="ADAL" clId="{6ABE5D72-16E3-4E21-BF98-8F25EF12329E}" dt="2024-02-28T15:34:12.545" v="81" actId="1076"/>
          <ac:picMkLst>
            <pc:docMk/>
            <pc:sldMk cId="1538857609" sldId="293"/>
            <ac:picMk id="17" creationId="{338680EA-438C-7A24-5547-E70A1B2619FF}"/>
          </ac:picMkLst>
        </pc:picChg>
        <pc:picChg chg="add del mod ord modCrop">
          <ac:chgData name="João Gaspar" userId="a96d18fe-dc5c-4768-9c55-da5ae8e77b01" providerId="ADAL" clId="{6ABE5D72-16E3-4E21-BF98-8F25EF12329E}" dt="2024-02-28T15:24:07.944" v="33" actId="478"/>
          <ac:picMkLst>
            <pc:docMk/>
            <pc:sldMk cId="1538857609" sldId="293"/>
            <ac:picMk id="18" creationId="{54BA473D-B261-AC94-A10F-A6D01C8F0B2F}"/>
          </ac:picMkLst>
        </pc:picChg>
        <pc:picChg chg="add del mod">
          <ac:chgData name="João Gaspar" userId="a96d18fe-dc5c-4768-9c55-da5ae8e77b01" providerId="ADAL" clId="{6ABE5D72-16E3-4E21-BF98-8F25EF12329E}" dt="2024-02-28T15:24:42.371" v="40" actId="21"/>
          <ac:picMkLst>
            <pc:docMk/>
            <pc:sldMk cId="1538857609" sldId="293"/>
            <ac:picMk id="19" creationId="{9C0D8B46-FF22-3064-2F8C-FAE61E345983}"/>
          </ac:picMkLst>
        </pc:picChg>
        <pc:picChg chg="add mod">
          <ac:chgData name="João Gaspar" userId="a96d18fe-dc5c-4768-9c55-da5ae8e77b01" providerId="ADAL" clId="{6ABE5D72-16E3-4E21-BF98-8F25EF12329E}" dt="2024-02-28T15:34:17.249" v="82" actId="1076"/>
          <ac:picMkLst>
            <pc:docMk/>
            <pc:sldMk cId="1538857609" sldId="293"/>
            <ac:picMk id="23" creationId="{FE50C97B-4F1B-E557-59C4-A9416E5BB946}"/>
          </ac:picMkLst>
        </pc:picChg>
        <pc:picChg chg="add del mod">
          <ac:chgData name="João Gaspar" userId="a96d18fe-dc5c-4768-9c55-da5ae8e77b01" providerId="ADAL" clId="{6ABE5D72-16E3-4E21-BF98-8F25EF12329E}" dt="2024-02-28T15:24:37.659" v="38" actId="478"/>
          <ac:picMkLst>
            <pc:docMk/>
            <pc:sldMk cId="1538857609" sldId="293"/>
            <ac:picMk id="1026" creationId="{AC3D56A9-5AE9-2E74-3CED-B8880DB68ACD}"/>
          </ac:picMkLst>
        </pc:picChg>
      </pc:sldChg>
      <pc:sldChg chg="new del">
        <pc:chgData name="João Gaspar" userId="a96d18fe-dc5c-4768-9c55-da5ae8e77b01" providerId="ADAL" clId="{6ABE5D72-16E3-4E21-BF98-8F25EF12329E}" dt="2024-02-28T15:40:24.556" v="86" actId="47"/>
        <pc:sldMkLst>
          <pc:docMk/>
          <pc:sldMk cId="1598880003" sldId="297"/>
        </pc:sldMkLst>
      </pc:sldChg>
      <pc:sldChg chg="addSp delSp modSp add mod addCm delCm modCm">
        <pc:chgData name="João Gaspar" userId="a96d18fe-dc5c-4768-9c55-da5ae8e77b01" providerId="ADAL" clId="{6ABE5D72-16E3-4E21-BF98-8F25EF12329E}" dt="2024-02-28T22:30:52.374" v="504"/>
        <pc:sldMkLst>
          <pc:docMk/>
          <pc:sldMk cId="3835510239" sldId="298"/>
        </pc:sldMkLst>
        <pc:spChg chg="mod">
          <ac:chgData name="João Gaspar" userId="a96d18fe-dc5c-4768-9c55-da5ae8e77b01" providerId="ADAL" clId="{6ABE5D72-16E3-4E21-BF98-8F25EF12329E}" dt="2024-02-28T16:30:01.007" v="116" actId="790"/>
          <ac:spMkLst>
            <pc:docMk/>
            <pc:sldMk cId="3835510239" sldId="298"/>
            <ac:spMk id="2" creationId="{10BB4A74-77DF-2105-85CD-799A71A752B3}"/>
          </ac:spMkLst>
        </pc:spChg>
        <pc:spChg chg="mod">
          <ac:chgData name="João Gaspar" userId="a96d18fe-dc5c-4768-9c55-da5ae8e77b01" providerId="ADAL" clId="{6ABE5D72-16E3-4E21-BF98-8F25EF12329E}" dt="2024-02-28T22:12:13.685" v="503" actId="14100"/>
          <ac:spMkLst>
            <pc:docMk/>
            <pc:sldMk cId="3835510239" sldId="298"/>
            <ac:spMk id="4" creationId="{AA9AE21E-3134-5B34-9A40-5C4E2304A003}"/>
          </ac:spMkLst>
        </pc:spChg>
        <pc:spChg chg="add del">
          <ac:chgData name="João Gaspar" userId="a96d18fe-dc5c-4768-9c55-da5ae8e77b01" providerId="ADAL" clId="{6ABE5D72-16E3-4E21-BF98-8F25EF12329E}" dt="2024-02-28T17:45:28.784" v="376" actId="22"/>
          <ac:spMkLst>
            <pc:docMk/>
            <pc:sldMk cId="3835510239" sldId="298"/>
            <ac:spMk id="5" creationId="{1F24C9C4-8E60-7425-1559-F576DD3AEF5C}"/>
          </ac:spMkLst>
        </pc:spChg>
        <pc:spChg chg="mod">
          <ac:chgData name="João Gaspar" userId="a96d18fe-dc5c-4768-9c55-da5ae8e77b01" providerId="ADAL" clId="{6ABE5D72-16E3-4E21-BF98-8F25EF12329E}" dt="2024-02-28T15:40:31.025" v="88" actId="20577"/>
          <ac:spMkLst>
            <pc:docMk/>
            <pc:sldMk cId="3835510239" sldId="298"/>
            <ac:spMk id="7" creationId="{D647C626-8621-858C-1F44-40FD66B87AF1}"/>
          </ac:spMkLst>
        </pc:spChg>
        <pc:grpChg chg="del">
          <ac:chgData name="João Gaspar" userId="a96d18fe-dc5c-4768-9c55-da5ae8e77b01" providerId="ADAL" clId="{6ABE5D72-16E3-4E21-BF98-8F25EF12329E}" dt="2024-02-28T15:40:34.805" v="89" actId="478"/>
          <ac:grpSpMkLst>
            <pc:docMk/>
            <pc:sldMk cId="3835510239" sldId="298"/>
            <ac:grpSpMk id="13" creationId="{833B23C2-76DF-3A46-E879-25A16199D8A2}"/>
          </ac:grpSpMkLst>
        </pc:grpChg>
        <pc:grpChg chg="del mod">
          <ac:chgData name="João Gaspar" userId="a96d18fe-dc5c-4768-9c55-da5ae8e77b01" providerId="ADAL" clId="{6ABE5D72-16E3-4E21-BF98-8F25EF12329E}" dt="2024-02-28T15:40:40.837" v="91" actId="478"/>
          <ac:grpSpMkLst>
            <pc:docMk/>
            <pc:sldMk cId="3835510239" sldId="298"/>
            <ac:grpSpMk id="27" creationId="{D736041E-61C6-B611-7E23-ABED849F63D5}"/>
          </ac:grpSpMkLst>
        </pc:grpChg>
        <pc:picChg chg="del topLvl">
          <ac:chgData name="João Gaspar" userId="a96d18fe-dc5c-4768-9c55-da5ae8e77b01" providerId="ADAL" clId="{6ABE5D72-16E3-4E21-BF98-8F25EF12329E}" dt="2024-02-28T15:40:40.837" v="91" actId="478"/>
          <ac:picMkLst>
            <pc:docMk/>
            <pc:sldMk cId="3835510239" sldId="298"/>
            <ac:picMk id="23" creationId="{EBDE809E-E6F8-7601-1465-D089F3E18821}"/>
          </ac:picMkLst>
        </pc:picChg>
        <pc:picChg chg="del topLvl">
          <ac:chgData name="João Gaspar" userId="a96d18fe-dc5c-4768-9c55-da5ae8e77b01" providerId="ADAL" clId="{6ABE5D72-16E3-4E21-BF98-8F25EF12329E}" dt="2024-02-28T15:40:42.413" v="92" actId="478"/>
          <ac:picMkLst>
            <pc:docMk/>
            <pc:sldMk cId="3835510239" sldId="298"/>
            <ac:picMk id="26" creationId="{F8018AAB-FE13-C6DC-BAB2-6A9743DAA26F}"/>
          </ac:picMkLst>
        </pc:picChg>
        <pc:extLst>
          <p:ext xmlns:p="http://schemas.openxmlformats.org/presentationml/2006/main" uri="{D6D511B9-2390-475A-947B-AFAB55BFBCF1}">
            <pc226:cmChg xmlns:pc226="http://schemas.microsoft.com/office/powerpoint/2022/06/main/command" chg="add del mod">
              <pc226:chgData name="João Gaspar" userId="a96d18fe-dc5c-4768-9c55-da5ae8e77b01" providerId="ADAL" clId="{6ABE5D72-16E3-4E21-BF98-8F25EF12329E}" dt="2024-02-28T17:54:20.748" v="381"/>
              <pc2:cmMkLst xmlns:pc2="http://schemas.microsoft.com/office/powerpoint/2019/9/main/command">
                <pc:docMk/>
                <pc:sldMk cId="3835510239" sldId="298"/>
                <pc2:cmMk id="{F87A8606-B7F3-4D83-8642-4F3C21C412CC}"/>
              </pc2:cmMkLst>
              <pc226:cmRplyChg chg="add">
                <pc226:chgData name="João Gaspar" userId="a96d18fe-dc5c-4768-9c55-da5ae8e77b01" providerId="ADAL" clId="{6ABE5D72-16E3-4E21-BF98-8F25EF12329E}" dt="2024-02-28T17:54:10.225" v="379"/>
                <pc2:cmRplyMkLst xmlns:pc2="http://schemas.microsoft.com/office/powerpoint/2019/9/main/command">
                  <pc:docMk/>
                  <pc:sldMk cId="3835510239" sldId="298"/>
                  <pc2:cmMk id="{F87A8606-B7F3-4D83-8642-4F3C21C412CC}"/>
                  <pc2:cmRplyMk id="{AACCE599-ED0A-483B-82A9-10EB31FE43EB}"/>
                </pc2:cmRplyMkLst>
              </pc226:cmRplyChg>
            </pc226:cmChg>
            <pc226:cmChg xmlns:pc226="http://schemas.microsoft.com/office/powerpoint/2022/06/main/command" chg="add mod">
              <pc226:chgData name="João Gaspar" userId="a96d18fe-dc5c-4768-9c55-da5ae8e77b01" providerId="ADAL" clId="{6ABE5D72-16E3-4E21-BF98-8F25EF12329E}" dt="2024-02-28T22:30:52.374" v="504"/>
              <pc2:cmMkLst xmlns:pc2="http://schemas.microsoft.com/office/powerpoint/2019/9/main/command">
                <pc:docMk/>
                <pc:sldMk cId="3835510239" sldId="298"/>
                <pc2:cmMk id="{E37D126F-C644-49E2-B7E7-9660C61344F3}"/>
              </pc2:cmMkLst>
            </pc226:cmChg>
            <pc226:cmChg xmlns:pc226="http://schemas.microsoft.com/office/powerpoint/2022/06/main/command" chg="add del">
              <pc226:chgData name="João Gaspar" userId="a96d18fe-dc5c-4768-9c55-da5ae8e77b01" providerId="ADAL" clId="{6ABE5D72-16E3-4E21-BF98-8F25EF12329E}" dt="2024-02-28T17:54:28.558" v="383"/>
              <pc2:cmMkLst xmlns:pc2="http://schemas.microsoft.com/office/powerpoint/2019/9/main/command">
                <pc:docMk/>
                <pc:sldMk cId="3835510239" sldId="298"/>
                <pc2:cmMk id="{11DE45DC-FF24-4E46-B127-0537C1F9BB2B}"/>
              </pc2:cmMkLst>
              <pc226:cmRplyChg chg="add">
                <pc226:chgData name="João Gaspar" userId="a96d18fe-dc5c-4768-9c55-da5ae8e77b01" providerId="ADAL" clId="{6ABE5D72-16E3-4E21-BF98-8F25EF12329E}" dt="2024-02-28T17:54:25.040" v="382"/>
                <pc2:cmRplyMkLst xmlns:pc2="http://schemas.microsoft.com/office/powerpoint/2019/9/main/command">
                  <pc:docMk/>
                  <pc:sldMk cId="3835510239" sldId="298"/>
                  <pc2:cmMk id="{11DE45DC-FF24-4E46-B127-0537C1F9BB2B}"/>
                  <pc2:cmRplyMk id="{2C131F8B-42AC-4348-A26D-E296CEA1C737}"/>
                </pc2:cmRplyMkLst>
              </pc226:cmRplyChg>
            </pc226:cmChg>
          </p:ext>
        </pc:extLst>
      </pc:sldChg>
    </pc:docChg>
  </pc:docChgLst>
  <pc:docChgLst>
    <pc:chgData name="Guest User" userId="S::urn:spo:anon#cdfad029a4961cd372376178bc305408cd0cf1105e2de019360712143e71af9a::" providerId="AD" clId="Web-{DCEB29E8-5D62-7C82-0D1B-ECA7A6A521FB}"/>
    <pc:docChg chg="addSld modSld sldOrd">
      <pc:chgData name="Guest User" userId="S::urn:spo:anon#cdfad029a4961cd372376178bc305408cd0cf1105e2de019360712143e71af9a::" providerId="AD" clId="Web-{DCEB29E8-5D62-7C82-0D1B-ECA7A6A521FB}" dt="2024-02-24T18:43:29.756" v="160"/>
      <pc:docMkLst>
        <pc:docMk/>
      </pc:docMkLst>
      <pc:sldChg chg="addSp delSp modSp">
        <pc:chgData name="Guest User" userId="S::urn:spo:anon#cdfad029a4961cd372376178bc305408cd0cf1105e2de019360712143e71af9a::" providerId="AD" clId="Web-{DCEB29E8-5D62-7C82-0D1B-ECA7A6A521FB}" dt="2024-02-24T18:39:34.732" v="96" actId="20577"/>
        <pc:sldMkLst>
          <pc:docMk/>
          <pc:sldMk cId="2434413181" sldId="280"/>
        </pc:sldMkLst>
        <pc:spChg chg="mod">
          <ac:chgData name="Guest User" userId="S::urn:spo:anon#cdfad029a4961cd372376178bc305408cd0cf1105e2de019360712143e71af9a::" providerId="AD" clId="Web-{DCEB29E8-5D62-7C82-0D1B-ECA7A6A521FB}" dt="2024-02-24T18:31:39.504" v="19" actId="20577"/>
          <ac:spMkLst>
            <pc:docMk/>
            <pc:sldMk cId="2434413181" sldId="280"/>
            <ac:spMk id="2" creationId="{D69B0CFE-E608-53AC-76FA-1DFFAE5BA7E1}"/>
          </ac:spMkLst>
        </pc:spChg>
        <pc:spChg chg="add del mod">
          <ac:chgData name="Guest User" userId="S::urn:spo:anon#cdfad029a4961cd372376178bc305408cd0cf1105e2de019360712143e71af9a::" providerId="AD" clId="Web-{DCEB29E8-5D62-7C82-0D1B-ECA7A6A521FB}" dt="2024-02-24T18:35:59.201" v="58" actId="14100"/>
          <ac:spMkLst>
            <pc:docMk/>
            <pc:sldMk cId="2434413181" sldId="280"/>
            <ac:spMk id="12" creationId="{3650075C-2BAF-E48E-1A54-C32BBEB7C28D}"/>
          </ac:spMkLst>
        </pc:spChg>
        <pc:spChg chg="del mod">
          <ac:chgData name="Guest User" userId="S::urn:spo:anon#cdfad029a4961cd372376178bc305408cd0cf1105e2de019360712143e71af9a::" providerId="AD" clId="Web-{DCEB29E8-5D62-7C82-0D1B-ECA7A6A521FB}" dt="2024-02-24T18:36:05.670" v="60"/>
          <ac:spMkLst>
            <pc:docMk/>
            <pc:sldMk cId="2434413181" sldId="280"/>
            <ac:spMk id="13" creationId="{7904C327-CCD4-D637-A663-73EF5A194D7A}"/>
          </ac:spMkLst>
        </pc:spChg>
        <pc:spChg chg="mod">
          <ac:chgData name="Guest User" userId="S::urn:spo:anon#cdfad029a4961cd372376178bc305408cd0cf1105e2de019360712143e71af9a::" providerId="AD" clId="Web-{DCEB29E8-5D62-7C82-0D1B-ECA7A6A521FB}" dt="2024-02-24T18:39:34.732" v="96" actId="20577"/>
          <ac:spMkLst>
            <pc:docMk/>
            <pc:sldMk cId="2434413181" sldId="280"/>
            <ac:spMk id="14" creationId="{87D50078-5511-AF0B-9A8D-4EC577BF2352}"/>
          </ac:spMkLst>
        </pc:spChg>
        <pc:grpChg chg="mod">
          <ac:chgData name="Guest User" userId="S::urn:spo:anon#cdfad029a4961cd372376178bc305408cd0cf1105e2de019360712143e71af9a::" providerId="AD" clId="Web-{DCEB29E8-5D62-7C82-0D1B-ECA7A6A521FB}" dt="2024-02-24T18:34:51.621" v="36" actId="1076"/>
          <ac:grpSpMkLst>
            <pc:docMk/>
            <pc:sldMk cId="2434413181" sldId="280"/>
            <ac:grpSpMk id="3" creationId="{212A0072-8CCA-37CE-C751-B5369F620E0B}"/>
          </ac:grpSpMkLst>
        </pc:grpChg>
        <pc:picChg chg="add mod">
          <ac:chgData name="Guest User" userId="S::urn:spo:anon#cdfad029a4961cd372376178bc305408cd0cf1105e2de019360712143e71af9a::" providerId="AD" clId="Web-{DCEB29E8-5D62-7C82-0D1B-ECA7A6A521FB}" dt="2024-02-24T18:35:00.605" v="39" actId="1076"/>
          <ac:picMkLst>
            <pc:docMk/>
            <pc:sldMk cId="2434413181" sldId="280"/>
            <ac:picMk id="15" creationId="{A4566BE4-DF8C-B699-BAEC-D0FA1387BBB8}"/>
          </ac:picMkLst>
        </pc:picChg>
      </pc:sldChg>
      <pc:sldChg chg="addSp delSp modSp add ord replId">
        <pc:chgData name="Guest User" userId="S::urn:spo:anon#cdfad029a4961cd372376178bc305408cd0cf1105e2de019360712143e71af9a::" providerId="AD" clId="Web-{DCEB29E8-5D62-7C82-0D1B-ECA7A6A521FB}" dt="2024-02-24T18:43:29.756" v="160"/>
        <pc:sldMkLst>
          <pc:docMk/>
          <pc:sldMk cId="47869374" sldId="292"/>
        </pc:sldMkLst>
        <pc:spChg chg="mod">
          <ac:chgData name="Guest User" userId="S::urn:spo:anon#cdfad029a4961cd372376178bc305408cd0cf1105e2de019360712143e71af9a::" providerId="AD" clId="Web-{DCEB29E8-5D62-7C82-0D1B-ECA7A6A521FB}" dt="2024-02-24T18:40:16.139" v="110" actId="14100"/>
          <ac:spMkLst>
            <pc:docMk/>
            <pc:sldMk cId="47869374" sldId="292"/>
            <ac:spMk id="2" creationId="{D69B0CFE-E608-53AC-76FA-1DFFAE5BA7E1}"/>
          </ac:spMkLst>
        </pc:spChg>
        <pc:spChg chg="del mod">
          <ac:chgData name="Guest User" userId="S::urn:spo:anon#cdfad029a4961cd372376178bc305408cd0cf1105e2de019360712143e71af9a::" providerId="AD" clId="Web-{DCEB29E8-5D62-7C82-0D1B-ECA7A6A521FB}" dt="2024-02-24T18:39:54.451" v="103"/>
          <ac:spMkLst>
            <pc:docMk/>
            <pc:sldMk cId="47869374" sldId="292"/>
            <ac:spMk id="12" creationId="{3650075C-2BAF-E48E-1A54-C32BBEB7C28D}"/>
          </ac:spMkLst>
        </pc:spChg>
        <pc:spChg chg="del mod">
          <ac:chgData name="Guest User" userId="S::urn:spo:anon#cdfad029a4961cd372376178bc305408cd0cf1105e2de019360712143e71af9a::" providerId="AD" clId="Web-{DCEB29E8-5D62-7C82-0D1B-ECA7A6A521FB}" dt="2024-02-24T18:39:53.670" v="101"/>
          <ac:spMkLst>
            <pc:docMk/>
            <pc:sldMk cId="47869374" sldId="292"/>
            <ac:spMk id="14" creationId="{87D50078-5511-AF0B-9A8D-4EC577BF2352}"/>
          </ac:spMkLst>
        </pc:spChg>
        <pc:spChg chg="add mod">
          <ac:chgData name="Guest User" userId="S::urn:spo:anon#cdfad029a4961cd372376178bc305408cd0cf1105e2de019360712143e71af9a::" providerId="AD" clId="Web-{DCEB29E8-5D62-7C82-0D1B-ECA7A6A521FB}" dt="2024-02-24T18:43:08.817" v="158" actId="1076"/>
          <ac:spMkLst>
            <pc:docMk/>
            <pc:sldMk cId="47869374" sldId="292"/>
            <ac:spMk id="16" creationId="{7CB8B7DA-8BBC-0101-72FA-FF96D8E8CD42}"/>
          </ac:spMkLst>
        </pc:spChg>
        <pc:spChg chg="add del mod">
          <ac:chgData name="Guest User" userId="S::urn:spo:anon#cdfad029a4961cd372376178bc305408cd0cf1105e2de019360712143e71af9a::" providerId="AD" clId="Web-{DCEB29E8-5D62-7C82-0D1B-ECA7A6A521FB}" dt="2024-02-24T18:42:32.644" v="133"/>
          <ac:spMkLst>
            <pc:docMk/>
            <pc:sldMk cId="47869374" sldId="292"/>
            <ac:spMk id="17" creationId="{CEC3340C-9C67-EB43-2D00-3255D102AAE0}"/>
          </ac:spMkLst>
        </pc:spChg>
        <pc:spChg chg="add">
          <ac:chgData name="Guest User" userId="S::urn:spo:anon#cdfad029a4961cd372376178bc305408cd0cf1105e2de019360712143e71af9a::" providerId="AD" clId="Web-{DCEB29E8-5D62-7C82-0D1B-ECA7A6A521FB}" dt="2024-02-24T18:43:29.756" v="160"/>
          <ac:spMkLst>
            <pc:docMk/>
            <pc:sldMk cId="47869374" sldId="292"/>
            <ac:spMk id="18" creationId="{462938C1-AD91-4CFB-9A20-A041E51F07EA}"/>
          </ac:spMkLst>
        </pc:spChg>
        <pc:grpChg chg="del">
          <ac:chgData name="Guest User" userId="S::urn:spo:anon#cdfad029a4961cd372376178bc305408cd0cf1105e2de019360712143e71af9a::" providerId="AD" clId="Web-{DCEB29E8-5D62-7C82-0D1B-ECA7A6A521FB}" dt="2024-02-24T18:40:25.249" v="111"/>
          <ac:grpSpMkLst>
            <pc:docMk/>
            <pc:sldMk cId="47869374" sldId="292"/>
            <ac:grpSpMk id="3" creationId="{212A0072-8CCA-37CE-C751-B5369F620E0B}"/>
          </ac:grpSpMkLst>
        </pc:grpChg>
        <pc:picChg chg="add mod">
          <ac:chgData name="Guest User" userId="S::urn:spo:anon#cdfad029a4961cd372376178bc305408cd0cf1105e2de019360712143e71af9a::" providerId="AD" clId="Web-{DCEB29E8-5D62-7C82-0D1B-ECA7A6A521FB}" dt="2024-02-24T18:43:16.349" v="159" actId="1076"/>
          <ac:picMkLst>
            <pc:docMk/>
            <pc:sldMk cId="47869374" sldId="292"/>
            <ac:picMk id="13" creationId="{932B7680-E548-9C72-45D5-4FA9458AA5BB}"/>
          </ac:picMkLst>
        </pc:picChg>
        <pc:picChg chg="del">
          <ac:chgData name="Guest User" userId="S::urn:spo:anon#cdfad029a4961cd372376178bc305408cd0cf1105e2de019360712143e71af9a::" providerId="AD" clId="Web-{DCEB29E8-5D62-7C82-0D1B-ECA7A6A521FB}" dt="2024-02-24T18:39:47.482" v="99"/>
          <ac:picMkLst>
            <pc:docMk/>
            <pc:sldMk cId="47869374" sldId="292"/>
            <ac:picMk id="15" creationId="{A4566BE4-DF8C-B699-BAEC-D0FA1387BBB8}"/>
          </ac:picMkLst>
        </pc:picChg>
      </pc:sldChg>
    </pc:docChg>
  </pc:docChgLst>
  <pc:docChgLst>
    <pc:chgData name="Marta Condeço" userId="27ec319d-c1bc-4c64-8c5b-70982f0b6ad7" providerId="ADAL" clId="{F49FB8D0-A964-48DC-9717-4E1B54917C1C}"/>
    <pc:docChg chg="undo custSel addSld delSld modSld">
      <pc:chgData name="Marta Condeço" userId="27ec319d-c1bc-4c64-8c5b-70982f0b6ad7" providerId="ADAL" clId="{F49FB8D0-A964-48DC-9717-4E1B54917C1C}" dt="2024-02-28T18:03:40.691" v="260" actId="120"/>
      <pc:docMkLst>
        <pc:docMk/>
      </pc:docMkLst>
      <pc:sldChg chg="modSp mod">
        <pc:chgData name="Marta Condeço" userId="27ec319d-c1bc-4c64-8c5b-70982f0b6ad7" providerId="ADAL" clId="{F49FB8D0-A964-48DC-9717-4E1B54917C1C}" dt="2024-02-28T14:18:31.480" v="187" actId="14100"/>
        <pc:sldMkLst>
          <pc:docMk/>
          <pc:sldMk cId="1994602400" sldId="284"/>
        </pc:sldMkLst>
        <pc:spChg chg="mod">
          <ac:chgData name="Marta Condeço" userId="27ec319d-c1bc-4c64-8c5b-70982f0b6ad7" providerId="ADAL" clId="{F49FB8D0-A964-48DC-9717-4E1B54917C1C}" dt="2024-02-28T14:17:56.204" v="180" actId="20577"/>
          <ac:spMkLst>
            <pc:docMk/>
            <pc:sldMk cId="1994602400" sldId="284"/>
            <ac:spMk id="6" creationId="{14200464-CA3C-5D86-D298-00433F9B3A49}"/>
          </ac:spMkLst>
        </pc:spChg>
        <pc:picChg chg="mod">
          <ac:chgData name="Marta Condeço" userId="27ec319d-c1bc-4c64-8c5b-70982f0b6ad7" providerId="ADAL" clId="{F49FB8D0-A964-48DC-9717-4E1B54917C1C}" dt="2024-02-28T14:18:23.754" v="185" actId="14100"/>
          <ac:picMkLst>
            <pc:docMk/>
            <pc:sldMk cId="1994602400" sldId="284"/>
            <ac:picMk id="26" creationId="{77A921B2-23C7-6335-B19D-0DB7D7379D7A}"/>
          </ac:picMkLst>
        </pc:picChg>
        <pc:picChg chg="mod">
          <ac:chgData name="Marta Condeço" userId="27ec319d-c1bc-4c64-8c5b-70982f0b6ad7" providerId="ADAL" clId="{F49FB8D0-A964-48DC-9717-4E1B54917C1C}" dt="2024-02-28T14:18:26.973" v="186" actId="14100"/>
          <ac:picMkLst>
            <pc:docMk/>
            <pc:sldMk cId="1994602400" sldId="284"/>
            <ac:picMk id="32" creationId="{FF67BF57-A70E-C8A5-0AD1-BFDA2BDAF3A4}"/>
          </ac:picMkLst>
        </pc:picChg>
        <pc:picChg chg="mod">
          <ac:chgData name="Marta Condeço" userId="27ec319d-c1bc-4c64-8c5b-70982f0b6ad7" providerId="ADAL" clId="{F49FB8D0-A964-48DC-9717-4E1B54917C1C}" dt="2024-02-28T14:18:31.480" v="187" actId="14100"/>
          <ac:picMkLst>
            <pc:docMk/>
            <pc:sldMk cId="1994602400" sldId="284"/>
            <ac:picMk id="34" creationId="{E0E28FAE-38ED-D4DE-6F5C-647A88C963AB}"/>
          </ac:picMkLst>
        </pc:picChg>
      </pc:sldChg>
      <pc:sldChg chg="addSp delSp modSp del mod">
        <pc:chgData name="Marta Condeço" userId="27ec319d-c1bc-4c64-8c5b-70982f0b6ad7" providerId="ADAL" clId="{F49FB8D0-A964-48DC-9717-4E1B54917C1C}" dt="2024-02-24T18:43:12.496" v="132" actId="47"/>
        <pc:sldMkLst>
          <pc:docMk/>
          <pc:sldMk cId="3160958572" sldId="286"/>
        </pc:sldMkLst>
        <pc:spChg chg="del mod">
          <ac:chgData name="Marta Condeço" userId="27ec319d-c1bc-4c64-8c5b-70982f0b6ad7" providerId="ADAL" clId="{F49FB8D0-A964-48DC-9717-4E1B54917C1C}" dt="2024-02-24T18:42:16.874" v="97"/>
          <ac:spMkLst>
            <pc:docMk/>
            <pc:sldMk cId="3160958572" sldId="286"/>
            <ac:spMk id="6" creationId="{02BC4FF8-28DB-AC71-E114-4A24C98740CD}"/>
          </ac:spMkLst>
        </pc:spChg>
        <pc:picChg chg="add del mod">
          <ac:chgData name="Marta Condeço" userId="27ec319d-c1bc-4c64-8c5b-70982f0b6ad7" providerId="ADAL" clId="{F49FB8D0-A964-48DC-9717-4E1B54917C1C}" dt="2024-02-24T18:39:26.385" v="67" actId="478"/>
          <ac:picMkLst>
            <pc:docMk/>
            <pc:sldMk cId="3160958572" sldId="286"/>
            <ac:picMk id="4" creationId="{0C3CDD21-F208-117A-DC24-387ECAC4CBC0}"/>
          </ac:picMkLst>
        </pc:picChg>
        <pc:picChg chg="add del mod">
          <ac:chgData name="Marta Condeço" userId="27ec319d-c1bc-4c64-8c5b-70982f0b6ad7" providerId="ADAL" clId="{F49FB8D0-A964-48DC-9717-4E1B54917C1C}" dt="2024-02-24T18:39:26.385" v="67" actId="478"/>
          <ac:picMkLst>
            <pc:docMk/>
            <pc:sldMk cId="3160958572" sldId="286"/>
            <ac:picMk id="7" creationId="{B49F2EEF-77C0-A36F-6161-4CAF04253778}"/>
          </ac:picMkLst>
        </pc:picChg>
        <pc:picChg chg="add del mod">
          <ac:chgData name="Marta Condeço" userId="27ec319d-c1bc-4c64-8c5b-70982f0b6ad7" providerId="ADAL" clId="{F49FB8D0-A964-48DC-9717-4E1B54917C1C}" dt="2024-02-24T18:42:04.351" v="93" actId="21"/>
          <ac:picMkLst>
            <pc:docMk/>
            <pc:sldMk cId="3160958572" sldId="286"/>
            <ac:picMk id="13" creationId="{281EB543-D06E-762C-298D-2B6DD2145694}"/>
          </ac:picMkLst>
        </pc:picChg>
        <pc:picChg chg="add del mod">
          <ac:chgData name="Marta Condeço" userId="27ec319d-c1bc-4c64-8c5b-70982f0b6ad7" providerId="ADAL" clId="{F49FB8D0-A964-48DC-9717-4E1B54917C1C}" dt="2024-02-24T18:41:58.679" v="91" actId="21"/>
          <ac:picMkLst>
            <pc:docMk/>
            <pc:sldMk cId="3160958572" sldId="286"/>
            <ac:picMk id="15" creationId="{88A59823-3DCB-7994-B5E3-454A0EE7C8F7}"/>
          </ac:picMkLst>
        </pc:picChg>
      </pc:sldChg>
      <pc:sldChg chg="addSp modSp mod">
        <pc:chgData name="Marta Condeço" userId="27ec319d-c1bc-4c64-8c5b-70982f0b6ad7" providerId="ADAL" clId="{F49FB8D0-A964-48DC-9717-4E1B54917C1C}" dt="2024-02-28T14:18:13.167" v="184" actId="1076"/>
        <pc:sldMkLst>
          <pc:docMk/>
          <pc:sldMk cId="2159910132" sldId="291"/>
        </pc:sldMkLst>
        <pc:spChg chg="mod">
          <ac:chgData name="Marta Condeço" userId="27ec319d-c1bc-4c64-8c5b-70982f0b6ad7" providerId="ADAL" clId="{F49FB8D0-A964-48DC-9717-4E1B54917C1C}" dt="2024-02-24T18:19:54.790" v="32" actId="20577"/>
          <ac:spMkLst>
            <pc:docMk/>
            <pc:sldMk cId="2159910132" sldId="291"/>
            <ac:spMk id="21" creationId="{374A983B-D28D-7E56-16C0-1E562F5FEA3B}"/>
          </ac:spMkLst>
        </pc:spChg>
        <pc:spChg chg="mod">
          <ac:chgData name="Marta Condeço" userId="27ec319d-c1bc-4c64-8c5b-70982f0b6ad7" providerId="ADAL" clId="{F49FB8D0-A964-48DC-9717-4E1B54917C1C}" dt="2024-02-24T18:22:38.677" v="39" actId="20577"/>
          <ac:spMkLst>
            <pc:docMk/>
            <pc:sldMk cId="2159910132" sldId="291"/>
            <ac:spMk id="22" creationId="{32B67B63-BC5A-19A7-1DC4-CB2E1B84D2EF}"/>
          </ac:spMkLst>
        </pc:spChg>
        <pc:picChg chg="mod">
          <ac:chgData name="Marta Condeço" userId="27ec319d-c1bc-4c64-8c5b-70982f0b6ad7" providerId="ADAL" clId="{F49FB8D0-A964-48DC-9717-4E1B54917C1C}" dt="2024-02-28T14:18:07.710" v="182" actId="1076"/>
          <ac:picMkLst>
            <pc:docMk/>
            <pc:sldMk cId="2159910132" sldId="291"/>
            <ac:picMk id="13" creationId="{DDACAB3A-3EDE-8CFD-9214-02C1F2C2C318}"/>
          </ac:picMkLst>
        </pc:picChg>
        <pc:picChg chg="mod">
          <ac:chgData name="Marta Condeço" userId="27ec319d-c1bc-4c64-8c5b-70982f0b6ad7" providerId="ADAL" clId="{F49FB8D0-A964-48DC-9717-4E1B54917C1C}" dt="2024-02-28T14:18:13.167" v="184" actId="1076"/>
          <ac:picMkLst>
            <pc:docMk/>
            <pc:sldMk cId="2159910132" sldId="291"/>
            <ac:picMk id="15" creationId="{FB9E3805-9FF7-C98E-2332-7FF5B14A53F9}"/>
          </ac:picMkLst>
        </pc:picChg>
        <pc:picChg chg="add mod">
          <ac:chgData name="Marta Condeço" userId="27ec319d-c1bc-4c64-8c5b-70982f0b6ad7" providerId="ADAL" clId="{F49FB8D0-A964-48DC-9717-4E1B54917C1C}" dt="2024-02-24T18:33:22.088" v="55" actId="1582"/>
          <ac:picMkLst>
            <pc:docMk/>
            <pc:sldMk cId="2159910132" sldId="291"/>
            <ac:picMk id="17" creationId="{6D50D657-0318-C205-9A7B-49724E4B9FCD}"/>
          </ac:picMkLst>
        </pc:picChg>
        <pc:picChg chg="add mod modCrop">
          <ac:chgData name="Marta Condeço" userId="27ec319d-c1bc-4c64-8c5b-70982f0b6ad7" providerId="ADAL" clId="{F49FB8D0-A964-48DC-9717-4E1B54917C1C}" dt="2024-02-24T18:33:42.125" v="59" actId="14100"/>
          <ac:picMkLst>
            <pc:docMk/>
            <pc:sldMk cId="2159910132" sldId="291"/>
            <ac:picMk id="19" creationId="{05BECF3E-BDC1-C046-93FB-1875B82E016C}"/>
          </ac:picMkLst>
        </pc:picChg>
      </pc:sldChg>
      <pc:sldChg chg="addSp delSp modSp add mod">
        <pc:chgData name="Marta Condeço" userId="27ec319d-c1bc-4c64-8c5b-70982f0b6ad7" providerId="ADAL" clId="{F49FB8D0-A964-48DC-9717-4E1B54917C1C}" dt="2024-02-28T18:03:40.691" v="260" actId="120"/>
        <pc:sldMkLst>
          <pc:docMk/>
          <pc:sldMk cId="1538857609" sldId="293"/>
        </pc:sldMkLst>
        <pc:spChg chg="mod">
          <ac:chgData name="Marta Condeço" userId="27ec319d-c1bc-4c64-8c5b-70982f0b6ad7" providerId="ADAL" clId="{F49FB8D0-A964-48DC-9717-4E1B54917C1C}" dt="2024-02-24T18:42:42.224" v="125" actId="20577"/>
          <ac:spMkLst>
            <pc:docMk/>
            <pc:sldMk cId="1538857609" sldId="293"/>
            <ac:spMk id="2" creationId="{0626EE63-D30A-E0AC-97F2-9AD231C17E8E}"/>
          </ac:spMkLst>
        </pc:spChg>
        <pc:spChg chg="mod">
          <ac:chgData name="Marta Condeço" userId="27ec319d-c1bc-4c64-8c5b-70982f0b6ad7" providerId="ADAL" clId="{F49FB8D0-A964-48DC-9717-4E1B54917C1C}" dt="2024-02-24T18:43:10.105" v="131" actId="20577"/>
          <ac:spMkLst>
            <pc:docMk/>
            <pc:sldMk cId="1538857609" sldId="293"/>
            <ac:spMk id="6" creationId="{BDDA7BB6-598E-EE80-8C17-8BAB9C705A31}"/>
          </ac:spMkLst>
        </pc:spChg>
        <pc:spChg chg="mod">
          <ac:chgData name="Marta Condeço" userId="27ec319d-c1bc-4c64-8c5b-70982f0b6ad7" providerId="ADAL" clId="{F49FB8D0-A964-48DC-9717-4E1B54917C1C}" dt="2024-02-28T18:03:40.691" v="260" actId="120"/>
          <ac:spMkLst>
            <pc:docMk/>
            <pc:sldMk cId="1538857609" sldId="293"/>
            <ac:spMk id="21" creationId="{285DAC89-B63D-2FB0-12A8-0869A6BEB13E}"/>
          </ac:spMkLst>
        </pc:spChg>
        <pc:spChg chg="mod">
          <ac:chgData name="Marta Condeço" userId="27ec319d-c1bc-4c64-8c5b-70982f0b6ad7" providerId="ADAL" clId="{F49FB8D0-A964-48DC-9717-4E1B54917C1C}" dt="2024-02-28T14:21:37.470" v="259" actId="20577"/>
          <ac:spMkLst>
            <pc:docMk/>
            <pc:sldMk cId="1538857609" sldId="293"/>
            <ac:spMk id="22" creationId="{04FB94E7-AE23-42CD-CAFC-2BDC63F89D64}"/>
          </ac:spMkLst>
        </pc:spChg>
        <pc:picChg chg="add mod">
          <ac:chgData name="Marta Condeço" userId="27ec319d-c1bc-4c64-8c5b-70982f0b6ad7" providerId="ADAL" clId="{F49FB8D0-A964-48DC-9717-4E1B54917C1C}" dt="2024-02-28T14:18:41.464" v="188" actId="14100"/>
          <ac:picMkLst>
            <pc:docMk/>
            <pc:sldMk cId="1538857609" sldId="293"/>
            <ac:picMk id="3" creationId="{88A59823-3DCB-7994-B5E3-454A0EE7C8F7}"/>
          </ac:picMkLst>
        </pc:picChg>
        <pc:picChg chg="add mod">
          <ac:chgData name="Marta Condeço" userId="27ec319d-c1bc-4c64-8c5b-70982f0b6ad7" providerId="ADAL" clId="{F49FB8D0-A964-48DC-9717-4E1B54917C1C}" dt="2024-02-28T14:18:48.709" v="189" actId="14100"/>
          <ac:picMkLst>
            <pc:docMk/>
            <pc:sldMk cId="1538857609" sldId="293"/>
            <ac:picMk id="4" creationId="{281EB543-D06E-762C-298D-2B6DD2145694}"/>
          </ac:picMkLst>
        </pc:picChg>
        <pc:picChg chg="del">
          <ac:chgData name="Marta Condeço" userId="27ec319d-c1bc-4c64-8c5b-70982f0b6ad7" providerId="ADAL" clId="{F49FB8D0-A964-48DC-9717-4E1B54917C1C}" dt="2024-02-24T18:41:50.755" v="87" actId="478"/>
          <ac:picMkLst>
            <pc:docMk/>
            <pc:sldMk cId="1538857609" sldId="293"/>
            <ac:picMk id="13" creationId="{0C6CCE44-3725-EA4D-4304-0A8C3735DD3C}"/>
          </ac:picMkLst>
        </pc:picChg>
        <pc:picChg chg="del">
          <ac:chgData name="Marta Condeço" userId="27ec319d-c1bc-4c64-8c5b-70982f0b6ad7" providerId="ADAL" clId="{F49FB8D0-A964-48DC-9717-4E1B54917C1C}" dt="2024-02-24T18:41:52.188" v="88" actId="478"/>
          <ac:picMkLst>
            <pc:docMk/>
            <pc:sldMk cId="1538857609" sldId="293"/>
            <ac:picMk id="15" creationId="{788EF3C3-D542-0B4D-1E28-2CB84C647EBF}"/>
          </ac:picMkLst>
        </pc:picChg>
        <pc:picChg chg="del">
          <ac:chgData name="Marta Condeço" userId="27ec319d-c1bc-4c64-8c5b-70982f0b6ad7" providerId="ADAL" clId="{F49FB8D0-A964-48DC-9717-4E1B54917C1C}" dt="2024-02-24T18:41:53.554" v="89" actId="478"/>
          <ac:picMkLst>
            <pc:docMk/>
            <pc:sldMk cId="1538857609" sldId="293"/>
            <ac:picMk id="17" creationId="{FE473C8E-EC6E-71A3-7013-196A338895D3}"/>
          </ac:picMkLst>
        </pc:picChg>
        <pc:picChg chg="del">
          <ac:chgData name="Marta Condeço" userId="27ec319d-c1bc-4c64-8c5b-70982f0b6ad7" providerId="ADAL" clId="{F49FB8D0-A964-48DC-9717-4E1B54917C1C}" dt="2024-02-24T18:41:54.669" v="90" actId="478"/>
          <ac:picMkLst>
            <pc:docMk/>
            <pc:sldMk cId="1538857609" sldId="293"/>
            <ac:picMk id="19" creationId="{592F4AB3-44DF-5BA0-5305-9FB14CDBA60B}"/>
          </ac:picMkLst>
        </pc:picChg>
      </pc:sldChg>
    </pc:docChg>
  </pc:docChgLst>
  <pc:docChgLst>
    <pc:chgData name="Henrique Oliveira" userId="S::henrique.bmo@ua.pt::c5fec318-09d4-4b91-830a-fa765f31e448" providerId="AD" clId="Web-{D20140AA-91B3-EE76-C2C4-46B39F64B368}"/>
    <pc:docChg chg="addSld delSld modSld">
      <pc:chgData name="Henrique Oliveira" userId="S::henrique.bmo@ua.pt::c5fec318-09d4-4b91-830a-fa765f31e448" providerId="AD" clId="Web-{D20140AA-91B3-EE76-C2C4-46B39F64B368}" dt="2024-02-28T11:00:25.998" v="1443" actId="1076"/>
      <pc:docMkLst>
        <pc:docMk/>
      </pc:docMkLst>
      <pc:sldChg chg="addSp delSp modSp">
        <pc:chgData name="Henrique Oliveira" userId="S::henrique.bmo@ua.pt::c5fec318-09d4-4b91-830a-fa765f31e448" providerId="AD" clId="Web-{D20140AA-91B3-EE76-C2C4-46B39F64B368}" dt="2024-02-28T10:45:11.884" v="1164" actId="20577"/>
        <pc:sldMkLst>
          <pc:docMk/>
          <pc:sldMk cId="2434413181" sldId="280"/>
        </pc:sldMkLst>
        <pc:spChg chg="mod">
          <ac:chgData name="Henrique Oliveira" userId="S::henrique.bmo@ua.pt::c5fec318-09d4-4b91-830a-fa765f31e448" providerId="AD" clId="Web-{D20140AA-91B3-EE76-C2C4-46B39F64B368}" dt="2024-02-28T09:59:12.538" v="673" actId="1076"/>
          <ac:spMkLst>
            <pc:docMk/>
            <pc:sldMk cId="2434413181" sldId="280"/>
            <ac:spMk id="12" creationId="{3650075C-2BAF-E48E-1A54-C32BBEB7C28D}"/>
          </ac:spMkLst>
        </pc:spChg>
        <pc:spChg chg="add mod">
          <ac:chgData name="Henrique Oliveira" userId="S::henrique.bmo@ua.pt::c5fec318-09d4-4b91-830a-fa765f31e448" providerId="AD" clId="Web-{D20140AA-91B3-EE76-C2C4-46B39F64B368}" dt="2024-02-28T09:59:17.398" v="675" actId="1076"/>
          <ac:spMkLst>
            <pc:docMk/>
            <pc:sldMk cId="2434413181" sldId="280"/>
            <ac:spMk id="13" creationId="{B96F4521-7691-9A3D-39F8-B91CBF05BC63}"/>
          </ac:spMkLst>
        </pc:spChg>
        <pc:spChg chg="mod">
          <ac:chgData name="Henrique Oliveira" userId="S::henrique.bmo@ua.pt::c5fec318-09d4-4b91-830a-fa765f31e448" providerId="AD" clId="Web-{D20140AA-91B3-EE76-C2C4-46B39F64B368}" dt="2024-02-28T10:45:11.884" v="1164" actId="20577"/>
          <ac:spMkLst>
            <pc:docMk/>
            <pc:sldMk cId="2434413181" sldId="280"/>
            <ac:spMk id="14" creationId="{87D50078-5511-AF0B-9A8D-4EC577BF2352}"/>
          </ac:spMkLst>
        </pc:spChg>
        <pc:spChg chg="add mod">
          <ac:chgData name="Henrique Oliveira" userId="S::henrique.bmo@ua.pt::c5fec318-09d4-4b91-830a-fa765f31e448" providerId="AD" clId="Web-{D20140AA-91B3-EE76-C2C4-46B39F64B368}" dt="2024-02-28T10:45:06.571" v="1163" actId="20577"/>
          <ac:spMkLst>
            <pc:docMk/>
            <pc:sldMk cId="2434413181" sldId="280"/>
            <ac:spMk id="16" creationId="{C0A74D41-BB5B-47E3-ED42-194A46C124FC}"/>
          </ac:spMkLst>
        </pc:spChg>
        <pc:spChg chg="add del mod">
          <ac:chgData name="Henrique Oliveira" userId="S::henrique.bmo@ua.pt::c5fec318-09d4-4b91-830a-fa765f31e448" providerId="AD" clId="Web-{D20140AA-91B3-EE76-C2C4-46B39F64B368}" dt="2024-02-28T10:02:06.441" v="692"/>
          <ac:spMkLst>
            <pc:docMk/>
            <pc:sldMk cId="2434413181" sldId="280"/>
            <ac:spMk id="18" creationId="{50364BE1-0A11-DC9D-7410-728604A1006C}"/>
          </ac:spMkLst>
        </pc:spChg>
        <pc:picChg chg="add del mod">
          <ac:chgData name="Henrique Oliveira" userId="S::henrique.bmo@ua.pt::c5fec318-09d4-4b91-830a-fa765f31e448" providerId="AD" clId="Web-{D20140AA-91B3-EE76-C2C4-46B39F64B368}" dt="2024-02-28T10:01:13.312" v="680"/>
          <ac:picMkLst>
            <pc:docMk/>
            <pc:sldMk cId="2434413181" sldId="280"/>
            <ac:picMk id="17" creationId="{D93B9406-04C9-0962-C75A-455D5133D0DD}"/>
          </ac:picMkLst>
        </pc:picChg>
      </pc:sldChg>
      <pc:sldChg chg="delSp modSp del">
        <pc:chgData name="Henrique Oliveira" userId="S::henrique.bmo@ua.pt::c5fec318-09d4-4b91-830a-fa765f31e448" providerId="AD" clId="Web-{D20140AA-91B3-EE76-C2C4-46B39F64B368}" dt="2024-02-28T10:56:41.864" v="1390"/>
        <pc:sldMkLst>
          <pc:docMk/>
          <pc:sldMk cId="3219542077" sldId="281"/>
        </pc:sldMkLst>
        <pc:spChg chg="mod">
          <ac:chgData name="Henrique Oliveira" userId="S::henrique.bmo@ua.pt::c5fec318-09d4-4b91-830a-fa765f31e448" providerId="AD" clId="Web-{D20140AA-91B3-EE76-C2C4-46B39F64B368}" dt="2024-02-28T10:56:12.410" v="1385" actId="1076"/>
          <ac:spMkLst>
            <pc:docMk/>
            <pc:sldMk cId="3219542077" sldId="281"/>
            <ac:spMk id="2" creationId="{00B41F03-8657-1696-1488-F5C729F703D6}"/>
          </ac:spMkLst>
        </pc:spChg>
        <pc:spChg chg="del mod">
          <ac:chgData name="Henrique Oliveira" userId="S::henrique.bmo@ua.pt::c5fec318-09d4-4b91-830a-fa765f31e448" providerId="AD" clId="Web-{D20140AA-91B3-EE76-C2C4-46B39F64B368}" dt="2024-02-28T10:56:31.098" v="1387"/>
          <ac:spMkLst>
            <pc:docMk/>
            <pc:sldMk cId="3219542077" sldId="281"/>
            <ac:spMk id="9" creationId="{5755FEDD-204D-6FA0-2481-5A8C122E08D2}"/>
          </ac:spMkLst>
        </pc:spChg>
        <pc:grpChg chg="del">
          <ac:chgData name="Henrique Oliveira" userId="S::henrique.bmo@ua.pt::c5fec318-09d4-4b91-830a-fa765f31e448" providerId="AD" clId="Web-{D20140AA-91B3-EE76-C2C4-46B39F64B368}" dt="2024-02-28T10:56:34.395" v="1388"/>
          <ac:grpSpMkLst>
            <pc:docMk/>
            <pc:sldMk cId="3219542077" sldId="281"/>
            <ac:grpSpMk id="3" creationId="{C7C824FF-3ADF-2ABF-AA24-EE28C0B66866}"/>
          </ac:grpSpMkLst>
        </pc:grpChg>
      </pc:sldChg>
      <pc:sldChg chg="addSp delSp modSp">
        <pc:chgData name="Henrique Oliveira" userId="S::henrique.bmo@ua.pt::c5fec318-09d4-4b91-830a-fa765f31e448" providerId="AD" clId="Web-{D20140AA-91B3-EE76-C2C4-46B39F64B368}" dt="2024-02-28T10:02:19.333" v="693" actId="1076"/>
        <pc:sldMkLst>
          <pc:docMk/>
          <pc:sldMk cId="47869374" sldId="292"/>
        </pc:sldMkLst>
        <pc:spChg chg="mod">
          <ac:chgData name="Henrique Oliveira" userId="S::henrique.bmo@ua.pt::c5fec318-09d4-4b91-830a-fa765f31e448" providerId="AD" clId="Web-{D20140AA-91B3-EE76-C2C4-46B39F64B368}" dt="2024-02-28T10:02:19.333" v="693" actId="1076"/>
          <ac:spMkLst>
            <pc:docMk/>
            <pc:sldMk cId="47869374" sldId="292"/>
            <ac:spMk id="2" creationId="{D69B0CFE-E608-53AC-76FA-1DFFAE5BA7E1}"/>
          </ac:spMkLst>
        </pc:spChg>
        <pc:spChg chg="add del mod">
          <ac:chgData name="Henrique Oliveira" userId="S::henrique.bmo@ua.pt::c5fec318-09d4-4b91-830a-fa765f31e448" providerId="AD" clId="Web-{D20140AA-91B3-EE76-C2C4-46B39F64B368}" dt="2024-02-28T09:39:19.793" v="82"/>
          <ac:spMkLst>
            <pc:docMk/>
            <pc:sldMk cId="47869374" sldId="292"/>
            <ac:spMk id="4" creationId="{9501C13F-0600-3328-C71E-86DB01BAD237}"/>
          </ac:spMkLst>
        </pc:spChg>
        <pc:spChg chg="mod">
          <ac:chgData name="Henrique Oliveira" userId="S::henrique.bmo@ua.pt::c5fec318-09d4-4b91-830a-fa765f31e448" providerId="AD" clId="Web-{D20140AA-91B3-EE76-C2C4-46B39F64B368}" dt="2024-02-28T09:39:07.370" v="80" actId="1076"/>
          <ac:spMkLst>
            <pc:docMk/>
            <pc:sldMk cId="47869374" sldId="292"/>
            <ac:spMk id="16" creationId="{7CB8B7DA-8BBC-0101-72FA-FF96D8E8CD42}"/>
          </ac:spMkLst>
        </pc:spChg>
        <pc:spChg chg="mod">
          <ac:chgData name="Henrique Oliveira" userId="S::henrique.bmo@ua.pt::c5fec318-09d4-4b91-830a-fa765f31e448" providerId="AD" clId="Web-{D20140AA-91B3-EE76-C2C4-46B39F64B368}" dt="2024-02-28T09:39:25.215" v="86" actId="14100"/>
          <ac:spMkLst>
            <pc:docMk/>
            <pc:sldMk cId="47869374" sldId="292"/>
            <ac:spMk id="18" creationId="{462938C1-AD91-4CFB-9A20-A041E51F07EA}"/>
          </ac:spMkLst>
        </pc:spChg>
        <pc:picChg chg="add del mod">
          <ac:chgData name="Henrique Oliveira" userId="S::henrique.bmo@ua.pt::c5fec318-09d4-4b91-830a-fa765f31e448" providerId="AD" clId="Web-{D20140AA-91B3-EE76-C2C4-46B39F64B368}" dt="2024-02-28T09:55:43.319" v="433"/>
          <ac:picMkLst>
            <pc:docMk/>
            <pc:sldMk cId="47869374" sldId="292"/>
            <ac:picMk id="3" creationId="{56BC8E92-4E23-1F31-F4D3-5A791EA27B14}"/>
          </ac:picMkLst>
        </pc:picChg>
        <pc:picChg chg="add mod">
          <ac:chgData name="Henrique Oliveira" userId="S::henrique.bmo@ua.pt::c5fec318-09d4-4b91-830a-fa765f31e448" providerId="AD" clId="Web-{D20140AA-91B3-EE76-C2C4-46B39F64B368}" dt="2024-02-28T09:55:46.148" v="434" actId="1076"/>
          <ac:picMkLst>
            <pc:docMk/>
            <pc:sldMk cId="47869374" sldId="292"/>
            <ac:picMk id="5" creationId="{1859F5EE-4F20-85F7-CBEE-40A7A1A4D027}"/>
          </ac:picMkLst>
        </pc:picChg>
      </pc:sldChg>
      <pc:sldChg chg="addSp delSp modSp add replId">
        <pc:chgData name="Henrique Oliveira" userId="S::henrique.bmo@ua.pt::c5fec318-09d4-4b91-830a-fa765f31e448" providerId="AD" clId="Web-{D20140AA-91B3-EE76-C2C4-46B39F64B368}" dt="2024-02-28T10:46:22.059" v="1180" actId="20577"/>
        <pc:sldMkLst>
          <pc:docMk/>
          <pc:sldMk cId="305926558" sldId="294"/>
        </pc:sldMkLst>
        <pc:spChg chg="mod">
          <ac:chgData name="Henrique Oliveira" userId="S::henrique.bmo@ua.pt::c5fec318-09d4-4b91-830a-fa765f31e448" providerId="AD" clId="Web-{D20140AA-91B3-EE76-C2C4-46B39F64B368}" dt="2024-02-28T10:38:11.195" v="1068" actId="1076"/>
          <ac:spMkLst>
            <pc:docMk/>
            <pc:sldMk cId="305926558" sldId="294"/>
            <ac:spMk id="13" creationId="{B96F4521-7691-9A3D-39F8-B91CBF05BC63}"/>
          </ac:spMkLst>
        </pc:spChg>
        <pc:spChg chg="mod">
          <ac:chgData name="Henrique Oliveira" userId="S::henrique.bmo@ua.pt::c5fec318-09d4-4b91-830a-fa765f31e448" providerId="AD" clId="Web-{D20140AA-91B3-EE76-C2C4-46B39F64B368}" dt="2024-02-28T10:46:22.059" v="1180" actId="20577"/>
          <ac:spMkLst>
            <pc:docMk/>
            <pc:sldMk cId="305926558" sldId="294"/>
            <ac:spMk id="14" creationId="{87D50078-5511-AF0B-9A8D-4EC577BF2352}"/>
          </ac:spMkLst>
        </pc:spChg>
        <pc:spChg chg="mod">
          <ac:chgData name="Henrique Oliveira" userId="S::henrique.bmo@ua.pt::c5fec318-09d4-4b91-830a-fa765f31e448" providerId="AD" clId="Web-{D20140AA-91B3-EE76-C2C4-46B39F64B368}" dt="2024-02-28T10:43:53.115" v="1162" actId="20577"/>
          <ac:spMkLst>
            <pc:docMk/>
            <pc:sldMk cId="305926558" sldId="294"/>
            <ac:spMk id="16" creationId="{C0A74D41-BB5B-47E3-ED42-194A46C124FC}"/>
          </ac:spMkLst>
        </pc:spChg>
        <pc:picChg chg="add del">
          <ac:chgData name="Henrique Oliveira" userId="S::henrique.bmo@ua.pt::c5fec318-09d4-4b91-830a-fa765f31e448" providerId="AD" clId="Web-{D20140AA-91B3-EE76-C2C4-46B39F64B368}" dt="2024-02-28T10:40:40.358" v="1105"/>
          <ac:picMkLst>
            <pc:docMk/>
            <pc:sldMk cId="305926558" sldId="294"/>
            <ac:picMk id="15" creationId="{A4566BE4-DF8C-B699-BAEC-D0FA1387BBB8}"/>
          </ac:picMkLst>
        </pc:picChg>
        <pc:picChg chg="add del mod">
          <ac:chgData name="Henrique Oliveira" userId="S::henrique.bmo@ua.pt::c5fec318-09d4-4b91-830a-fa765f31e448" providerId="AD" clId="Web-{D20140AA-91B3-EE76-C2C4-46B39F64B368}" dt="2024-02-28T10:40:52.296" v="1107" actId="1076"/>
          <ac:picMkLst>
            <pc:docMk/>
            <pc:sldMk cId="305926558" sldId="294"/>
            <ac:picMk id="17" creationId="{6988240E-9ACC-F824-ABF3-D5EAA2C222BA}"/>
          </ac:picMkLst>
        </pc:picChg>
      </pc:sldChg>
      <pc:sldChg chg="addSp delSp modSp add replId">
        <pc:chgData name="Henrique Oliveira" userId="S::henrique.bmo@ua.pt::c5fec318-09d4-4b91-830a-fa765f31e448" providerId="AD" clId="Web-{D20140AA-91B3-EE76-C2C4-46B39F64B368}" dt="2024-02-28T10:53:01.574" v="1374" actId="1076"/>
        <pc:sldMkLst>
          <pc:docMk/>
          <pc:sldMk cId="3137680845" sldId="295"/>
        </pc:sldMkLst>
        <pc:spChg chg="mod">
          <ac:chgData name="Henrique Oliveira" userId="S::henrique.bmo@ua.pt::c5fec318-09d4-4b91-830a-fa765f31e448" providerId="AD" clId="Web-{D20140AA-91B3-EE76-C2C4-46B39F64B368}" dt="2024-02-28T10:53:01.543" v="1371" actId="1076"/>
          <ac:spMkLst>
            <pc:docMk/>
            <pc:sldMk cId="3137680845" sldId="295"/>
            <ac:spMk id="12" creationId="{3650075C-2BAF-E48E-1A54-C32BBEB7C28D}"/>
          </ac:spMkLst>
        </pc:spChg>
        <pc:spChg chg="del mod">
          <ac:chgData name="Henrique Oliveira" userId="S::henrique.bmo@ua.pt::c5fec318-09d4-4b91-830a-fa765f31e448" providerId="AD" clId="Web-{D20140AA-91B3-EE76-C2C4-46B39F64B368}" dt="2024-02-28T10:46:32.965" v="1186"/>
          <ac:spMkLst>
            <pc:docMk/>
            <pc:sldMk cId="3137680845" sldId="295"/>
            <ac:spMk id="13" creationId="{B96F4521-7691-9A3D-39F8-B91CBF05BC63}"/>
          </ac:spMkLst>
        </pc:spChg>
        <pc:spChg chg="del mod">
          <ac:chgData name="Henrique Oliveira" userId="S::henrique.bmo@ua.pt::c5fec318-09d4-4b91-830a-fa765f31e448" providerId="AD" clId="Web-{D20140AA-91B3-EE76-C2C4-46B39F64B368}" dt="2024-02-28T10:46:39.747" v="1189"/>
          <ac:spMkLst>
            <pc:docMk/>
            <pc:sldMk cId="3137680845" sldId="295"/>
            <ac:spMk id="14" creationId="{87D50078-5511-AF0B-9A8D-4EC577BF2352}"/>
          </ac:spMkLst>
        </pc:spChg>
        <pc:spChg chg="add mod">
          <ac:chgData name="Henrique Oliveira" userId="S::henrique.bmo@ua.pt::c5fec318-09d4-4b91-830a-fa765f31e448" providerId="AD" clId="Web-{D20140AA-91B3-EE76-C2C4-46B39F64B368}" dt="2024-02-28T10:53:01.543" v="1372" actId="1076"/>
          <ac:spMkLst>
            <pc:docMk/>
            <pc:sldMk cId="3137680845" sldId="295"/>
            <ac:spMk id="15" creationId="{2C6B3D3D-E58B-5213-5EA9-8358F6358E12}"/>
          </ac:spMkLst>
        </pc:spChg>
        <pc:spChg chg="del mod">
          <ac:chgData name="Henrique Oliveira" userId="S::henrique.bmo@ua.pt::c5fec318-09d4-4b91-830a-fa765f31e448" providerId="AD" clId="Web-{D20140AA-91B3-EE76-C2C4-46B39F64B368}" dt="2024-02-28T10:46:30.293" v="1184"/>
          <ac:spMkLst>
            <pc:docMk/>
            <pc:sldMk cId="3137680845" sldId="295"/>
            <ac:spMk id="16" creationId="{C0A74D41-BB5B-47E3-ED42-194A46C124FC}"/>
          </ac:spMkLst>
        </pc:spChg>
        <pc:spChg chg="add mod">
          <ac:chgData name="Henrique Oliveira" userId="S::henrique.bmo@ua.pt::c5fec318-09d4-4b91-830a-fa765f31e448" providerId="AD" clId="Web-{D20140AA-91B3-EE76-C2C4-46B39F64B368}" dt="2024-02-28T10:53:01.559" v="1373" actId="1076"/>
          <ac:spMkLst>
            <pc:docMk/>
            <pc:sldMk cId="3137680845" sldId="295"/>
            <ac:spMk id="18" creationId="{5117061C-A87C-5F31-464C-7787D3D37111}"/>
          </ac:spMkLst>
        </pc:spChg>
        <pc:spChg chg="add mod">
          <ac:chgData name="Henrique Oliveira" userId="S::henrique.bmo@ua.pt::c5fec318-09d4-4b91-830a-fa765f31e448" providerId="AD" clId="Web-{D20140AA-91B3-EE76-C2C4-46B39F64B368}" dt="2024-02-28T10:53:01.574" v="1374" actId="1076"/>
          <ac:spMkLst>
            <pc:docMk/>
            <pc:sldMk cId="3137680845" sldId="295"/>
            <ac:spMk id="19" creationId="{2054F7D2-8A93-04B7-1C05-99A95B1E172C}"/>
          </ac:spMkLst>
        </pc:spChg>
        <pc:grpChg chg="del">
          <ac:chgData name="Henrique Oliveira" userId="S::henrique.bmo@ua.pt::c5fec318-09d4-4b91-830a-fa765f31e448" providerId="AD" clId="Web-{D20140AA-91B3-EE76-C2C4-46B39F64B368}" dt="2024-02-28T10:52:29.260" v="1370"/>
          <ac:grpSpMkLst>
            <pc:docMk/>
            <pc:sldMk cId="3137680845" sldId="295"/>
            <ac:grpSpMk id="3" creationId="{212A0072-8CCA-37CE-C751-B5369F620E0B}"/>
          </ac:grpSpMkLst>
        </pc:grpChg>
        <pc:picChg chg="del mod">
          <ac:chgData name="Henrique Oliveira" userId="S::henrique.bmo@ua.pt::c5fec318-09d4-4b91-830a-fa765f31e448" providerId="AD" clId="Web-{D20140AA-91B3-EE76-C2C4-46B39F64B368}" dt="2024-02-28T10:52:27.964" v="1369"/>
          <ac:picMkLst>
            <pc:docMk/>
            <pc:sldMk cId="3137680845" sldId="295"/>
            <ac:picMk id="17" creationId="{6988240E-9ACC-F824-ABF3-D5EAA2C222BA}"/>
          </ac:picMkLst>
        </pc:picChg>
      </pc:sldChg>
      <pc:sldChg chg="addSp delSp modSp add replId">
        <pc:chgData name="Henrique Oliveira" userId="S::henrique.bmo@ua.pt::c5fec318-09d4-4b91-830a-fa765f31e448" providerId="AD" clId="Web-{D20140AA-91B3-EE76-C2C4-46B39F64B368}" dt="2024-02-28T11:00:25.998" v="1443" actId="1076"/>
        <pc:sldMkLst>
          <pc:docMk/>
          <pc:sldMk cId="1526153124" sldId="296"/>
        </pc:sldMkLst>
        <pc:spChg chg="mod">
          <ac:chgData name="Henrique Oliveira" userId="S::henrique.bmo@ua.pt::c5fec318-09d4-4b91-830a-fa765f31e448" providerId="AD" clId="Web-{D20140AA-91B3-EE76-C2C4-46B39F64B368}" dt="2024-02-28T10:58:59.260" v="1434" actId="20577"/>
          <ac:spMkLst>
            <pc:docMk/>
            <pc:sldMk cId="1526153124" sldId="296"/>
            <ac:spMk id="16" creationId="{7CB8B7DA-8BBC-0101-72FA-FF96D8E8CD42}"/>
          </ac:spMkLst>
        </pc:spChg>
        <pc:picChg chg="add mod">
          <ac:chgData name="Henrique Oliveira" userId="S::henrique.bmo@ua.pt::c5fec318-09d4-4b91-830a-fa765f31e448" providerId="AD" clId="Web-{D20140AA-91B3-EE76-C2C4-46B39F64B368}" dt="2024-02-28T11:00:25.998" v="1443" actId="1076"/>
          <ac:picMkLst>
            <pc:docMk/>
            <pc:sldMk cId="1526153124" sldId="296"/>
            <ac:picMk id="3" creationId="{84345791-6F58-CD05-C4C2-6C98B7CF76B4}"/>
          </ac:picMkLst>
        </pc:picChg>
        <pc:picChg chg="del">
          <ac:chgData name="Henrique Oliveira" userId="S::henrique.bmo@ua.pt::c5fec318-09d4-4b91-830a-fa765f31e448" providerId="AD" clId="Web-{D20140AA-91B3-EE76-C2C4-46B39F64B368}" dt="2024-02-28T11:00:19.373" v="1440"/>
          <ac:picMkLst>
            <pc:docMk/>
            <pc:sldMk cId="1526153124" sldId="296"/>
            <ac:picMk id="13" creationId="{932B7680-E548-9C72-45D5-4FA9458AA5BB}"/>
          </ac:picMkLst>
        </pc:picChg>
      </pc:sldChg>
      <pc:sldChg chg="modSp add del replId">
        <pc:chgData name="Henrique Oliveira" userId="S::henrique.bmo@ua.pt::c5fec318-09d4-4b91-830a-fa765f31e448" providerId="AD" clId="Web-{D20140AA-91B3-EE76-C2C4-46B39F64B368}" dt="2024-02-28T10:57:00.568" v="1395"/>
        <pc:sldMkLst>
          <pc:docMk/>
          <pc:sldMk cId="3015778318" sldId="296"/>
        </pc:sldMkLst>
        <pc:spChg chg="mod">
          <ac:chgData name="Henrique Oliveira" userId="S::henrique.bmo@ua.pt::c5fec318-09d4-4b91-830a-fa765f31e448" providerId="AD" clId="Web-{D20140AA-91B3-EE76-C2C4-46B39F64B368}" dt="2024-02-28T10:56:48.489" v="1393" actId="20577"/>
          <ac:spMkLst>
            <pc:docMk/>
            <pc:sldMk cId="3015778318" sldId="296"/>
            <ac:spMk id="2" creationId="{D69B0CFE-E608-53AC-76FA-1DFFAE5BA7E1}"/>
          </ac:spMkLst>
        </pc:spChg>
      </pc:sldChg>
      <pc:sldChg chg="add del replId">
        <pc:chgData name="Henrique Oliveira" userId="S::henrique.bmo@ua.pt::c5fec318-09d4-4b91-830a-fa765f31e448" providerId="AD" clId="Web-{D20140AA-91B3-EE76-C2C4-46B39F64B368}" dt="2024-02-28T10:57:13.350" v="1396"/>
        <pc:sldMkLst>
          <pc:docMk/>
          <pc:sldMk cId="974463572" sldId="297"/>
        </pc:sldMkLst>
      </pc:sldChg>
    </pc:docChg>
  </pc:docChgLst>
  <pc:docChgLst>
    <pc:chgData name="João Gaspar" userId="S::joaopmgaspar@ua.pt::a96d18fe-dc5c-4768-9c55-da5ae8e77b01" providerId="AD" clId="Web-{073492B8-3681-543E-9E4A-D8CD46DE2245}"/>
    <pc:docChg chg="modSld">
      <pc:chgData name="João Gaspar" userId="S::joaopmgaspar@ua.pt::a96d18fe-dc5c-4768-9c55-da5ae8e77b01" providerId="AD" clId="Web-{073492B8-3681-543E-9E4A-D8CD46DE2245}" dt="2024-02-24T18:27:04.624" v="0" actId="20577"/>
      <pc:docMkLst>
        <pc:docMk/>
      </pc:docMkLst>
      <pc:sldChg chg="modSp">
        <pc:chgData name="João Gaspar" userId="S::joaopmgaspar@ua.pt::a96d18fe-dc5c-4768-9c55-da5ae8e77b01" providerId="AD" clId="Web-{073492B8-3681-543E-9E4A-D8CD46DE2245}" dt="2024-02-24T18:27:04.624" v="0" actId="20577"/>
        <pc:sldMkLst>
          <pc:docMk/>
          <pc:sldMk cId="3160958572" sldId="286"/>
        </pc:sldMkLst>
        <pc:spChg chg="mod">
          <ac:chgData name="João Gaspar" userId="S::joaopmgaspar@ua.pt::a96d18fe-dc5c-4768-9c55-da5ae8e77b01" providerId="AD" clId="Web-{073492B8-3681-543E-9E4A-D8CD46DE2245}" dt="2024-02-24T18:27:04.624" v="0" actId="20577"/>
          <ac:spMkLst>
            <pc:docMk/>
            <pc:sldMk cId="3160958572" sldId="286"/>
            <ac:spMk id="22" creationId="{1BDD7E96-206C-C099-BE23-E0D7FBF8A5D8}"/>
          </ac:spMkLst>
        </pc:spChg>
      </pc:sldChg>
    </pc:docChg>
  </pc:docChgLst>
  <pc:docChgLst>
    <pc:chgData name="Henrique Oliveira" userId="S::henrique.bmo@ua.pt::c5fec318-09d4-4b91-830a-fa765f31e448" providerId="AD" clId="Web-{C73F2185-F1F5-C69D-3DBC-B3E7B7CCEA25}"/>
    <pc:docChg chg="modSld">
      <pc:chgData name="Henrique Oliveira" userId="S::henrique.bmo@ua.pt::c5fec318-09d4-4b91-830a-fa765f31e448" providerId="AD" clId="Web-{C73F2185-F1F5-C69D-3DBC-B3E7B7CCEA25}" dt="2024-02-28T16:27:49.574" v="153" actId="1076"/>
      <pc:docMkLst>
        <pc:docMk/>
      </pc:docMkLst>
      <pc:sldChg chg="modSp">
        <pc:chgData name="Henrique Oliveira" userId="S::henrique.bmo@ua.pt::c5fec318-09d4-4b91-830a-fa765f31e448" providerId="AD" clId="Web-{C73F2185-F1F5-C69D-3DBC-B3E7B7CCEA25}" dt="2024-02-28T16:14:21.577" v="57"/>
        <pc:sldMkLst>
          <pc:docMk/>
          <pc:sldMk cId="1994602400" sldId="284"/>
        </pc:sldMkLst>
        <pc:picChg chg="mod">
          <ac:chgData name="Henrique Oliveira" userId="S::henrique.bmo@ua.pt::c5fec318-09d4-4b91-830a-fa765f31e448" providerId="AD" clId="Web-{C73F2185-F1F5-C69D-3DBC-B3E7B7CCEA25}" dt="2024-02-28T16:14:21.577" v="57"/>
          <ac:picMkLst>
            <pc:docMk/>
            <pc:sldMk cId="1994602400" sldId="284"/>
            <ac:picMk id="26" creationId="{77A921B2-23C7-6335-B19D-0DB7D7379D7A}"/>
          </ac:picMkLst>
        </pc:picChg>
      </pc:sldChg>
      <pc:sldChg chg="modSp">
        <pc:chgData name="Henrique Oliveira" userId="S::henrique.bmo@ua.pt::c5fec318-09d4-4b91-830a-fa765f31e448" providerId="AD" clId="Web-{C73F2185-F1F5-C69D-3DBC-B3E7B7CCEA25}" dt="2024-02-28T16:24:13.754" v="81"/>
        <pc:sldMkLst>
          <pc:docMk/>
          <pc:sldMk cId="2159910132" sldId="291"/>
        </pc:sldMkLst>
        <pc:picChg chg="mod">
          <ac:chgData name="Henrique Oliveira" userId="S::henrique.bmo@ua.pt::c5fec318-09d4-4b91-830a-fa765f31e448" providerId="AD" clId="Web-{C73F2185-F1F5-C69D-3DBC-B3E7B7CCEA25}" dt="2024-02-28T16:24:13.754" v="81"/>
          <ac:picMkLst>
            <pc:docMk/>
            <pc:sldMk cId="2159910132" sldId="291"/>
            <ac:picMk id="13" creationId="{DDACAB3A-3EDE-8CFD-9214-02C1F2C2C318}"/>
          </ac:picMkLst>
        </pc:picChg>
      </pc:sldChg>
      <pc:sldChg chg="modSp">
        <pc:chgData name="Henrique Oliveira" userId="S::henrique.bmo@ua.pt::c5fec318-09d4-4b91-830a-fa765f31e448" providerId="AD" clId="Web-{C73F2185-F1F5-C69D-3DBC-B3E7B7CCEA25}" dt="2024-02-28T16:20:38.152" v="72"/>
        <pc:sldMkLst>
          <pc:docMk/>
          <pc:sldMk cId="47869374" sldId="292"/>
        </pc:sldMkLst>
        <pc:spChg chg="mod">
          <ac:chgData name="Henrique Oliveira" userId="S::henrique.bmo@ua.pt::c5fec318-09d4-4b91-830a-fa765f31e448" providerId="AD" clId="Web-{C73F2185-F1F5-C69D-3DBC-B3E7B7CCEA25}" dt="2024-02-28T16:16:35.785" v="65"/>
          <ac:spMkLst>
            <pc:docMk/>
            <pc:sldMk cId="47869374" sldId="292"/>
            <ac:spMk id="18" creationId="{462938C1-AD91-4CFB-9A20-A041E51F07EA}"/>
          </ac:spMkLst>
        </pc:spChg>
        <pc:picChg chg="mod">
          <ac:chgData name="Henrique Oliveira" userId="S::henrique.bmo@ua.pt::c5fec318-09d4-4b91-830a-fa765f31e448" providerId="AD" clId="Web-{C73F2185-F1F5-C69D-3DBC-B3E7B7CCEA25}" dt="2024-02-28T16:20:38.152" v="72"/>
          <ac:picMkLst>
            <pc:docMk/>
            <pc:sldMk cId="47869374" sldId="292"/>
            <ac:picMk id="5" creationId="{1859F5EE-4F20-85F7-CBEE-40A7A1A4D027}"/>
          </ac:picMkLst>
        </pc:picChg>
      </pc:sldChg>
      <pc:sldChg chg="addSp modSp">
        <pc:chgData name="Henrique Oliveira" userId="S::henrique.bmo@ua.pt::c5fec318-09d4-4b91-830a-fa765f31e448" providerId="AD" clId="Web-{C73F2185-F1F5-C69D-3DBC-B3E7B7CCEA25}" dt="2024-02-28T16:22:08.937" v="77"/>
        <pc:sldMkLst>
          <pc:docMk/>
          <pc:sldMk cId="3137680845" sldId="295"/>
        </pc:sldMkLst>
        <pc:spChg chg="add mod">
          <ac:chgData name="Henrique Oliveira" userId="S::henrique.bmo@ua.pt::c5fec318-09d4-4b91-830a-fa765f31e448" providerId="AD" clId="Web-{C73F2185-F1F5-C69D-3DBC-B3E7B7CCEA25}" dt="2024-02-28T16:13:05.730" v="48" actId="20577"/>
          <ac:spMkLst>
            <pc:docMk/>
            <pc:sldMk cId="3137680845" sldId="295"/>
            <ac:spMk id="4" creationId="{2731BF99-3EF3-DC38-5DE1-50E3D9BC7DE9}"/>
          </ac:spMkLst>
        </pc:spChg>
        <pc:picChg chg="add mod">
          <ac:chgData name="Henrique Oliveira" userId="S::henrique.bmo@ua.pt::c5fec318-09d4-4b91-830a-fa765f31e448" providerId="AD" clId="Web-{C73F2185-F1F5-C69D-3DBC-B3E7B7CCEA25}" dt="2024-02-28T16:22:08.937" v="77"/>
          <ac:picMkLst>
            <pc:docMk/>
            <pc:sldMk cId="3137680845" sldId="295"/>
            <ac:picMk id="3" creationId="{F5EBCA8F-35A1-E31A-C8C2-E99867FB7E77}"/>
          </ac:picMkLst>
        </pc:picChg>
      </pc:sldChg>
      <pc:sldChg chg="addSp delSp modSp">
        <pc:chgData name="Henrique Oliveira" userId="S::henrique.bmo@ua.pt::c5fec318-09d4-4b91-830a-fa765f31e448" providerId="AD" clId="Web-{C73F2185-F1F5-C69D-3DBC-B3E7B7CCEA25}" dt="2024-02-28T16:27:49.574" v="153" actId="1076"/>
        <pc:sldMkLst>
          <pc:docMk/>
          <pc:sldMk cId="1526153124" sldId="296"/>
        </pc:sldMkLst>
        <pc:spChg chg="mod">
          <ac:chgData name="Henrique Oliveira" userId="S::henrique.bmo@ua.pt::c5fec318-09d4-4b91-830a-fa765f31e448" providerId="AD" clId="Web-{C73F2185-F1F5-C69D-3DBC-B3E7B7CCEA25}" dt="2024-02-28T16:25:20.741" v="94" actId="14100"/>
          <ac:spMkLst>
            <pc:docMk/>
            <pc:sldMk cId="1526153124" sldId="296"/>
            <ac:spMk id="2" creationId="{D69B0CFE-E608-53AC-76FA-1DFFAE5BA7E1}"/>
          </ac:spMkLst>
        </pc:spChg>
        <pc:spChg chg="add mod">
          <ac:chgData name="Henrique Oliveira" userId="S::henrique.bmo@ua.pt::c5fec318-09d4-4b91-830a-fa765f31e448" providerId="AD" clId="Web-{C73F2185-F1F5-C69D-3DBC-B3E7B7CCEA25}" dt="2024-02-28T16:27:49.574" v="153" actId="1076"/>
          <ac:spMkLst>
            <pc:docMk/>
            <pc:sldMk cId="1526153124" sldId="296"/>
            <ac:spMk id="4" creationId="{2F84065F-9741-EAF4-D93F-61E3AB8FE796}"/>
          </ac:spMkLst>
        </pc:spChg>
        <pc:spChg chg="mod">
          <ac:chgData name="Henrique Oliveira" userId="S::henrique.bmo@ua.pt::c5fec318-09d4-4b91-830a-fa765f31e448" providerId="AD" clId="Web-{C73F2185-F1F5-C69D-3DBC-B3E7B7CCEA25}" dt="2024-02-28T16:26:06.695" v="107" actId="1076"/>
          <ac:spMkLst>
            <pc:docMk/>
            <pc:sldMk cId="1526153124" sldId="296"/>
            <ac:spMk id="16" creationId="{7CB8B7DA-8BBC-0101-72FA-FF96D8E8CD42}"/>
          </ac:spMkLst>
        </pc:spChg>
        <pc:spChg chg="del mod">
          <ac:chgData name="Henrique Oliveira" userId="S::henrique.bmo@ua.pt::c5fec318-09d4-4b91-830a-fa765f31e448" providerId="AD" clId="Web-{C73F2185-F1F5-C69D-3DBC-B3E7B7CCEA25}" dt="2024-02-28T16:25:10.412" v="88"/>
          <ac:spMkLst>
            <pc:docMk/>
            <pc:sldMk cId="1526153124" sldId="296"/>
            <ac:spMk id="18" creationId="{462938C1-AD91-4CFB-9A20-A041E51F07EA}"/>
          </ac:spMkLst>
        </pc:spChg>
        <pc:picChg chg="mod">
          <ac:chgData name="Henrique Oliveira" userId="S::henrique.bmo@ua.pt::c5fec318-09d4-4b91-830a-fa765f31e448" providerId="AD" clId="Web-{C73F2185-F1F5-C69D-3DBC-B3E7B7CCEA25}" dt="2024-02-28T16:26:12.367" v="109" actId="1076"/>
          <ac:picMkLst>
            <pc:docMk/>
            <pc:sldMk cId="1526153124" sldId="296"/>
            <ac:picMk id="3" creationId="{84345791-6F58-CD05-C4C2-6C98B7CF76B4}"/>
          </ac:picMkLst>
        </pc:picChg>
        <pc:picChg chg="del mod">
          <ac:chgData name="Henrique Oliveira" userId="S::henrique.bmo@ua.pt::c5fec318-09d4-4b91-830a-fa765f31e448" providerId="AD" clId="Web-{C73F2185-F1F5-C69D-3DBC-B3E7B7CCEA25}" dt="2024-02-28T16:25:26.428" v="96"/>
          <ac:picMkLst>
            <pc:docMk/>
            <pc:sldMk cId="1526153124" sldId="296"/>
            <ac:picMk id="5" creationId="{1859F5EE-4F20-85F7-CBEE-40A7A1A4D027}"/>
          </ac:picMkLst>
        </pc:picChg>
      </pc:sldChg>
    </pc:docChg>
  </pc:docChgLst>
  <pc:docChgLst>
    <pc:chgData name="Henrique Oliveira" userId="S::henrique.bmo@ua.pt::c5fec318-09d4-4b91-830a-fa765f31e448" providerId="AD" clId="Web-{4057CC64-50B6-D4C5-A123-ACD886DECAEE}"/>
    <pc:docChg chg="delSld modSld sldOrd">
      <pc:chgData name="Henrique Oliveira" userId="S::henrique.bmo@ua.pt::c5fec318-09d4-4b91-830a-fa765f31e448" providerId="AD" clId="Web-{4057CC64-50B6-D4C5-A123-ACD886DECAEE}" dt="2024-02-29T00:29:56.728" v="274"/>
      <pc:docMkLst>
        <pc:docMk/>
      </pc:docMkLst>
      <pc:sldChg chg="modSp ord">
        <pc:chgData name="Henrique Oliveira" userId="S::henrique.bmo@ua.pt::c5fec318-09d4-4b91-830a-fa765f31e448" providerId="AD" clId="Web-{4057CC64-50B6-D4C5-A123-ACD886DECAEE}" dt="2024-02-28T21:53:27.693" v="273" actId="20577"/>
        <pc:sldMkLst>
          <pc:docMk/>
          <pc:sldMk cId="1994602400" sldId="284"/>
        </pc:sldMkLst>
        <pc:spChg chg="mod">
          <ac:chgData name="Henrique Oliveira" userId="S::henrique.bmo@ua.pt::c5fec318-09d4-4b91-830a-fa765f31e448" providerId="AD" clId="Web-{4057CC64-50B6-D4C5-A123-ACD886DECAEE}" dt="2024-02-28T21:53:27.693" v="273" actId="20577"/>
          <ac:spMkLst>
            <pc:docMk/>
            <pc:sldMk cId="1994602400" sldId="284"/>
            <ac:spMk id="6" creationId="{14200464-CA3C-5D86-D298-00433F9B3A49}"/>
          </ac:spMkLst>
        </pc:spChg>
      </pc:sldChg>
      <pc:sldChg chg="addSp delSp modSp">
        <pc:chgData name="Henrique Oliveira" userId="S::henrique.bmo@ua.pt::c5fec318-09d4-4b91-830a-fa765f31e448" providerId="AD" clId="Web-{4057CC64-50B6-D4C5-A123-ACD886DECAEE}" dt="2024-02-28T20:02:41.347" v="262" actId="1076"/>
        <pc:sldMkLst>
          <pc:docMk/>
          <pc:sldMk cId="2603459472" sldId="287"/>
        </pc:sldMkLst>
        <pc:spChg chg="mod">
          <ac:chgData name="Henrique Oliveira" userId="S::henrique.bmo@ua.pt::c5fec318-09d4-4b91-830a-fa765f31e448" providerId="AD" clId="Web-{4057CC64-50B6-D4C5-A123-ACD886DECAEE}" dt="2024-02-28T19:51:45.869" v="159" actId="1076"/>
          <ac:spMkLst>
            <pc:docMk/>
            <pc:sldMk cId="2603459472" sldId="287"/>
            <ac:spMk id="2" creationId="{ADD08936-C4F2-3CAC-5187-E829D8F527B3}"/>
          </ac:spMkLst>
        </pc:spChg>
        <pc:spChg chg="add del">
          <ac:chgData name="Henrique Oliveira" userId="S::henrique.bmo@ua.pt::c5fec318-09d4-4b91-830a-fa765f31e448" providerId="AD" clId="Web-{4057CC64-50B6-D4C5-A123-ACD886DECAEE}" dt="2024-02-28T19:49:18.098" v="91"/>
          <ac:spMkLst>
            <pc:docMk/>
            <pc:sldMk cId="2603459472" sldId="287"/>
            <ac:spMk id="12" creationId="{F68D57E4-E644-633E-9947-EC156DEEEB61}"/>
          </ac:spMkLst>
        </pc:spChg>
        <pc:spChg chg="add mod">
          <ac:chgData name="Henrique Oliveira" userId="S::henrique.bmo@ua.pt::c5fec318-09d4-4b91-830a-fa765f31e448" providerId="AD" clId="Web-{4057CC64-50B6-D4C5-A123-ACD886DECAEE}" dt="2024-02-28T20:02:41.347" v="262" actId="1076"/>
          <ac:spMkLst>
            <pc:docMk/>
            <pc:sldMk cId="2603459472" sldId="287"/>
            <ac:spMk id="17" creationId="{B0A85210-A4B3-E5AD-0671-2A1F62ED291A}"/>
          </ac:spMkLst>
        </pc:spChg>
        <pc:spChg chg="add mod">
          <ac:chgData name="Henrique Oliveira" userId="S::henrique.bmo@ua.pt::c5fec318-09d4-4b91-830a-fa765f31e448" providerId="AD" clId="Web-{4057CC64-50B6-D4C5-A123-ACD886DECAEE}" dt="2024-02-28T19:55:34.487" v="197" actId="20577"/>
          <ac:spMkLst>
            <pc:docMk/>
            <pc:sldMk cId="2603459472" sldId="287"/>
            <ac:spMk id="20" creationId="{0431B062-C464-C26C-E997-4527D6D9C303}"/>
          </ac:spMkLst>
        </pc:spChg>
        <pc:spChg chg="add mod">
          <ac:chgData name="Henrique Oliveira" userId="S::henrique.bmo@ua.pt::c5fec318-09d4-4b91-830a-fa765f31e448" providerId="AD" clId="Web-{4057CC64-50B6-D4C5-A123-ACD886DECAEE}" dt="2024-02-28T20:01:24.828" v="247" actId="14100"/>
          <ac:spMkLst>
            <pc:docMk/>
            <pc:sldMk cId="2603459472" sldId="287"/>
            <ac:spMk id="25" creationId="{3DB074A1-D330-ECB1-2BBF-FC0007EF8DE4}"/>
          </ac:spMkLst>
        </pc:spChg>
        <pc:spChg chg="add del mod">
          <ac:chgData name="Henrique Oliveira" userId="S::henrique.bmo@ua.pt::c5fec318-09d4-4b91-830a-fa765f31e448" providerId="AD" clId="Web-{4057CC64-50B6-D4C5-A123-ACD886DECAEE}" dt="2024-02-28T20:01:38.047" v="252"/>
          <ac:spMkLst>
            <pc:docMk/>
            <pc:sldMk cId="2603459472" sldId="287"/>
            <ac:spMk id="26" creationId="{06EC9A32-0DC5-70D8-CA29-62BEBA7E8BAB}"/>
          </ac:spMkLst>
        </pc:spChg>
        <pc:spChg chg="add mod">
          <ac:chgData name="Henrique Oliveira" userId="S::henrique.bmo@ua.pt::c5fec318-09d4-4b91-830a-fa765f31e448" providerId="AD" clId="Web-{4057CC64-50B6-D4C5-A123-ACD886DECAEE}" dt="2024-02-28T20:01:42.860" v="254" actId="1076"/>
          <ac:spMkLst>
            <pc:docMk/>
            <pc:sldMk cId="2603459472" sldId="287"/>
            <ac:spMk id="28" creationId="{C3F6045A-CFCD-61D2-52BE-DE251D17CD49}"/>
          </ac:spMkLst>
        </pc:spChg>
        <pc:grpChg chg="del">
          <ac:chgData name="Henrique Oliveira" userId="S::henrique.bmo@ua.pt::c5fec318-09d4-4b91-830a-fa765f31e448" providerId="AD" clId="Web-{4057CC64-50B6-D4C5-A123-ACD886DECAEE}" dt="2024-02-28T19:50:10.771" v="138"/>
          <ac:grpSpMkLst>
            <pc:docMk/>
            <pc:sldMk cId="2603459472" sldId="287"/>
            <ac:grpSpMk id="3" creationId="{4EA1E667-A402-91EB-EE34-990960D275AC}"/>
          </ac:grpSpMkLst>
        </pc:grpChg>
        <pc:graphicFrameChg chg="add del mod modGraphic">
          <ac:chgData name="Henrique Oliveira" userId="S::henrique.bmo@ua.pt::c5fec318-09d4-4b91-830a-fa765f31e448" providerId="AD" clId="Web-{4057CC64-50B6-D4C5-A123-ACD886DECAEE}" dt="2024-02-28T19:50:05.959" v="137"/>
          <ac:graphicFrameMkLst>
            <pc:docMk/>
            <pc:sldMk cId="2603459472" sldId="287"/>
            <ac:graphicFrameMk id="14" creationId="{A6AA5690-335B-A191-2819-EFEBA7F53DDB}"/>
          </ac:graphicFrameMkLst>
        </pc:graphicFrameChg>
        <pc:graphicFrameChg chg="add del mod">
          <ac:chgData name="Henrique Oliveira" userId="S::henrique.bmo@ua.pt::c5fec318-09d4-4b91-830a-fa765f31e448" providerId="AD" clId="Web-{4057CC64-50B6-D4C5-A123-ACD886DECAEE}" dt="2024-02-28T19:49:44.708" v="103"/>
          <ac:graphicFrameMkLst>
            <pc:docMk/>
            <pc:sldMk cId="2603459472" sldId="287"/>
            <ac:graphicFrameMk id="19" creationId="{8EA4DF81-8D9F-175B-D991-9E8F8CB2E967}"/>
          </ac:graphicFrameMkLst>
        </pc:graphicFrameChg>
        <pc:picChg chg="add mod">
          <ac:chgData name="Henrique Oliveira" userId="S::henrique.bmo@ua.pt::c5fec318-09d4-4b91-830a-fa765f31e448" providerId="AD" clId="Web-{4057CC64-50B6-D4C5-A123-ACD886DECAEE}" dt="2024-02-28T19:49:16.347" v="89"/>
          <ac:picMkLst>
            <pc:docMk/>
            <pc:sldMk cId="2603459472" sldId="287"/>
            <ac:picMk id="15" creationId="{1A803E52-4CC9-9EC8-10C6-341510AB5FC8}"/>
          </ac:picMkLst>
        </pc:picChg>
        <pc:picChg chg="add mod">
          <ac:chgData name="Henrique Oliveira" userId="S::henrique.bmo@ua.pt::c5fec318-09d4-4b91-830a-fa765f31e448" providerId="AD" clId="Web-{4057CC64-50B6-D4C5-A123-ACD886DECAEE}" dt="2024-02-28T19:49:16.347" v="90"/>
          <ac:picMkLst>
            <pc:docMk/>
            <pc:sldMk cId="2603459472" sldId="287"/>
            <ac:picMk id="16" creationId="{4978EC79-2FB9-A0A9-6665-8762E51410C5}"/>
          </ac:picMkLst>
        </pc:picChg>
        <pc:picChg chg="add del mod">
          <ac:chgData name="Henrique Oliveira" userId="S::henrique.bmo@ua.pt::c5fec318-09d4-4b91-830a-fa765f31e448" providerId="AD" clId="Web-{4057CC64-50B6-D4C5-A123-ACD886DECAEE}" dt="2024-02-28T19:55:41.690" v="199"/>
          <ac:picMkLst>
            <pc:docMk/>
            <pc:sldMk cId="2603459472" sldId="287"/>
            <ac:picMk id="21" creationId="{ECBEAA2F-0CBA-F2C3-9CB3-81B7A3FA35CA}"/>
          </ac:picMkLst>
        </pc:picChg>
        <pc:picChg chg="add mod">
          <ac:chgData name="Henrique Oliveira" userId="S::henrique.bmo@ua.pt::c5fec318-09d4-4b91-830a-fa765f31e448" providerId="AD" clId="Web-{4057CC64-50B6-D4C5-A123-ACD886DECAEE}" dt="2024-02-28T20:00:53.827" v="240" actId="1076"/>
          <ac:picMkLst>
            <pc:docMk/>
            <pc:sldMk cId="2603459472" sldId="287"/>
            <ac:picMk id="22" creationId="{5D5263A3-0167-45D2-8264-2737D0DFEC83}"/>
          </ac:picMkLst>
        </pc:picChg>
        <pc:picChg chg="add del mod">
          <ac:chgData name="Henrique Oliveira" userId="S::henrique.bmo@ua.pt::c5fec318-09d4-4b91-830a-fa765f31e448" providerId="AD" clId="Web-{4057CC64-50B6-D4C5-A123-ACD886DECAEE}" dt="2024-02-28T19:58:05.414" v="219"/>
          <ac:picMkLst>
            <pc:docMk/>
            <pc:sldMk cId="2603459472" sldId="287"/>
            <ac:picMk id="23" creationId="{93865507-BB7F-D92E-5282-B236FE4EB407}"/>
          </ac:picMkLst>
        </pc:picChg>
        <pc:picChg chg="add mod">
          <ac:chgData name="Henrique Oliveira" userId="S::henrique.bmo@ua.pt::c5fec318-09d4-4b91-830a-fa765f31e448" providerId="AD" clId="Web-{4057CC64-50B6-D4C5-A123-ACD886DECAEE}" dt="2024-02-28T20:01:30.125" v="248" actId="1076"/>
          <ac:picMkLst>
            <pc:docMk/>
            <pc:sldMk cId="2603459472" sldId="287"/>
            <ac:picMk id="24" creationId="{980D86A9-AE0D-B781-FAEF-CA0EAE7A41F5}"/>
          </ac:picMkLst>
        </pc:picChg>
        <pc:picChg chg="add mod">
          <ac:chgData name="Henrique Oliveira" userId="S::henrique.bmo@ua.pt::c5fec318-09d4-4b91-830a-fa765f31e448" providerId="AD" clId="Web-{4057CC64-50B6-D4C5-A123-ACD886DECAEE}" dt="2024-02-28T20:01:49.095" v="255"/>
          <ac:picMkLst>
            <pc:docMk/>
            <pc:sldMk cId="2603459472" sldId="287"/>
            <ac:picMk id="27" creationId="{949898CA-1FC6-0053-8AFD-D7491C9A2884}"/>
          </ac:picMkLst>
        </pc:picChg>
      </pc:sldChg>
      <pc:sldChg chg="del">
        <pc:chgData name="Henrique Oliveira" userId="S::henrique.bmo@ua.pt::c5fec318-09d4-4b91-830a-fa765f31e448" providerId="AD" clId="Web-{4057CC64-50B6-D4C5-A123-ACD886DECAEE}" dt="2024-02-29T00:29:56.728" v="274"/>
        <pc:sldMkLst>
          <pc:docMk/>
          <pc:sldMk cId="970204794" sldId="288"/>
        </pc:sldMkLst>
      </pc:sldChg>
      <pc:sldChg chg="addSp modSp">
        <pc:chgData name="Henrique Oliveira" userId="S::henrique.bmo@ua.pt::c5fec318-09d4-4b91-830a-fa765f31e448" providerId="AD" clId="Web-{4057CC64-50B6-D4C5-A123-ACD886DECAEE}" dt="2024-02-28T21:16:54.921" v="265"/>
        <pc:sldMkLst>
          <pc:docMk/>
          <pc:sldMk cId="2690839648" sldId="290"/>
        </pc:sldMkLst>
        <pc:graphicFrameChg chg="add mod">
          <ac:chgData name="Henrique Oliveira" userId="S::henrique.bmo@ua.pt::c5fec318-09d4-4b91-830a-fa765f31e448" providerId="AD" clId="Web-{4057CC64-50B6-D4C5-A123-ACD886DECAEE}" dt="2024-02-28T21:16:54.874" v="263"/>
          <ac:graphicFrameMkLst>
            <pc:docMk/>
            <pc:sldMk cId="2690839648" sldId="290"/>
            <ac:graphicFrameMk id="4" creationId="{D83EA47C-ABA1-6221-A0D5-73F4FDB51922}"/>
          </ac:graphicFrameMkLst>
        </pc:graphicFrameChg>
        <pc:picChg chg="add mod">
          <ac:chgData name="Henrique Oliveira" userId="S::henrique.bmo@ua.pt::c5fec318-09d4-4b91-830a-fa765f31e448" providerId="AD" clId="Web-{4057CC64-50B6-D4C5-A123-ACD886DECAEE}" dt="2024-02-28T21:16:54.905" v="264"/>
          <ac:picMkLst>
            <pc:docMk/>
            <pc:sldMk cId="2690839648" sldId="290"/>
            <ac:picMk id="5" creationId="{589ECD70-6690-FBDE-A036-7D7C03B2416E}"/>
          </ac:picMkLst>
        </pc:picChg>
        <pc:picChg chg="add mod">
          <ac:chgData name="Henrique Oliveira" userId="S::henrique.bmo@ua.pt::c5fec318-09d4-4b91-830a-fa765f31e448" providerId="AD" clId="Web-{4057CC64-50B6-D4C5-A123-ACD886DECAEE}" dt="2024-02-28T21:16:54.921" v="265"/>
          <ac:picMkLst>
            <pc:docMk/>
            <pc:sldMk cId="2690839648" sldId="290"/>
            <ac:picMk id="7" creationId="{97C30A74-EE75-1ED1-9EFC-4544D295BAB3}"/>
          </ac:picMkLst>
        </pc:picChg>
      </pc:sldChg>
      <pc:sldChg chg="addSp delSp modSp">
        <pc:chgData name="Henrique Oliveira" userId="S::henrique.bmo@ua.pt::c5fec318-09d4-4b91-830a-fa765f31e448" providerId="AD" clId="Web-{4057CC64-50B6-D4C5-A123-ACD886DECAEE}" dt="2024-02-28T17:51:18.826" v="67" actId="1076"/>
        <pc:sldMkLst>
          <pc:docMk/>
          <pc:sldMk cId="3137680845" sldId="295"/>
        </pc:sldMkLst>
        <pc:spChg chg="add mod">
          <ac:chgData name="Henrique Oliveira" userId="S::henrique.bmo@ua.pt::c5fec318-09d4-4b91-830a-fa765f31e448" providerId="AD" clId="Web-{4057CC64-50B6-D4C5-A123-ACD886DECAEE}" dt="2024-02-28T17:51:05.607" v="63" actId="14100"/>
          <ac:spMkLst>
            <pc:docMk/>
            <pc:sldMk cId="3137680845" sldId="295"/>
            <ac:spMk id="7" creationId="{70BF3A3A-C0E3-CE60-3BEE-2F6683DFA90C}"/>
          </ac:spMkLst>
        </pc:spChg>
        <pc:spChg chg="add mod">
          <ac:chgData name="Henrique Oliveira" userId="S::henrique.bmo@ua.pt::c5fec318-09d4-4b91-830a-fa765f31e448" providerId="AD" clId="Web-{4057CC64-50B6-D4C5-A123-ACD886DECAEE}" dt="2024-02-28T17:51:05.623" v="64" actId="14100"/>
          <ac:spMkLst>
            <pc:docMk/>
            <pc:sldMk cId="3137680845" sldId="295"/>
            <ac:spMk id="8" creationId="{6EC4F612-4D08-905A-6926-E9945A637E80}"/>
          </ac:spMkLst>
        </pc:spChg>
        <pc:spChg chg="add mod">
          <ac:chgData name="Henrique Oliveira" userId="S::henrique.bmo@ua.pt::c5fec318-09d4-4b91-830a-fa765f31e448" providerId="AD" clId="Web-{4057CC64-50B6-D4C5-A123-ACD886DECAEE}" dt="2024-02-28T17:51:05.638" v="65" actId="14100"/>
          <ac:spMkLst>
            <pc:docMk/>
            <pc:sldMk cId="3137680845" sldId="295"/>
            <ac:spMk id="9" creationId="{668587F2-1D38-7216-232C-C204F0355DEC}"/>
          </ac:spMkLst>
        </pc:spChg>
        <pc:spChg chg="add mod">
          <ac:chgData name="Henrique Oliveira" userId="S::henrique.bmo@ua.pt::c5fec318-09d4-4b91-830a-fa765f31e448" providerId="AD" clId="Web-{4057CC64-50B6-D4C5-A123-ACD886DECAEE}" dt="2024-02-28T17:51:18.826" v="67" actId="1076"/>
          <ac:spMkLst>
            <pc:docMk/>
            <pc:sldMk cId="3137680845" sldId="295"/>
            <ac:spMk id="11" creationId="{125D7A9F-0037-3859-D0DD-FF2210219A14}"/>
          </ac:spMkLst>
        </pc:spChg>
        <pc:spChg chg="add mod">
          <ac:chgData name="Henrique Oliveira" userId="S::henrique.bmo@ua.pt::c5fec318-09d4-4b91-830a-fa765f31e448" providerId="AD" clId="Web-{4057CC64-50B6-D4C5-A123-ACD886DECAEE}" dt="2024-02-28T17:51:13.436" v="66" actId="1076"/>
          <ac:spMkLst>
            <pc:docMk/>
            <pc:sldMk cId="3137680845" sldId="295"/>
            <ac:spMk id="13" creationId="{28675FC3-2B9E-893F-55E8-EDF920E4BC9B}"/>
          </ac:spMkLst>
        </pc:spChg>
        <pc:spChg chg="mod">
          <ac:chgData name="Henrique Oliveira" userId="S::henrique.bmo@ua.pt::c5fec318-09d4-4b91-830a-fa765f31e448" providerId="AD" clId="Web-{4057CC64-50B6-D4C5-A123-ACD886DECAEE}" dt="2024-02-28T17:50:20.683" v="55" actId="14100"/>
          <ac:spMkLst>
            <pc:docMk/>
            <pc:sldMk cId="3137680845" sldId="295"/>
            <ac:spMk id="15" creationId="{2C6B3D3D-E58B-5213-5EA9-8358F6358E12}"/>
          </ac:spMkLst>
        </pc:spChg>
        <pc:spChg chg="mod">
          <ac:chgData name="Henrique Oliveira" userId="S::henrique.bmo@ua.pt::c5fec318-09d4-4b91-830a-fa765f31e448" providerId="AD" clId="Web-{4057CC64-50B6-D4C5-A123-ACD886DECAEE}" dt="2024-02-28T17:50:25.090" v="57" actId="20577"/>
          <ac:spMkLst>
            <pc:docMk/>
            <pc:sldMk cId="3137680845" sldId="295"/>
            <ac:spMk id="18" creationId="{5117061C-A87C-5F31-464C-7787D3D37111}"/>
          </ac:spMkLst>
        </pc:spChg>
        <pc:spChg chg="mod">
          <ac:chgData name="Henrique Oliveira" userId="S::henrique.bmo@ua.pt::c5fec318-09d4-4b91-830a-fa765f31e448" providerId="AD" clId="Web-{4057CC64-50B6-D4C5-A123-ACD886DECAEE}" dt="2024-02-28T17:50:35.309" v="60" actId="14100"/>
          <ac:spMkLst>
            <pc:docMk/>
            <pc:sldMk cId="3137680845" sldId="295"/>
            <ac:spMk id="19" creationId="{2054F7D2-8A93-04B7-1C05-99A95B1E172C}"/>
          </ac:spMkLst>
        </pc:spChg>
        <pc:picChg chg="mod">
          <ac:chgData name="Henrique Oliveira" userId="S::henrique.bmo@ua.pt::c5fec318-09d4-4b91-830a-fa765f31e448" providerId="AD" clId="Web-{4057CC64-50B6-D4C5-A123-ACD886DECAEE}" dt="2024-02-28T17:48:56.320" v="39" actId="1076"/>
          <ac:picMkLst>
            <pc:docMk/>
            <pc:sldMk cId="3137680845" sldId="295"/>
            <ac:picMk id="3" creationId="{F5EBCA8F-35A1-E31A-C8C2-E99867FB7E77}"/>
          </ac:picMkLst>
        </pc:picChg>
        <pc:picChg chg="add mod">
          <ac:chgData name="Henrique Oliveira" userId="S::henrique.bmo@ua.pt::c5fec318-09d4-4b91-830a-fa765f31e448" providerId="AD" clId="Web-{4057CC64-50B6-D4C5-A123-ACD886DECAEE}" dt="2024-02-28T17:19:18.701" v="13" actId="1076"/>
          <ac:picMkLst>
            <pc:docMk/>
            <pc:sldMk cId="3137680845" sldId="295"/>
            <ac:picMk id="5" creationId="{A7680EEA-AEE9-95BE-CF3D-065C545FED34}"/>
          </ac:picMkLst>
        </pc:picChg>
        <pc:picChg chg="add mod">
          <ac:chgData name="Henrique Oliveira" userId="S::henrique.bmo@ua.pt::c5fec318-09d4-4b91-830a-fa765f31e448" providerId="AD" clId="Web-{4057CC64-50B6-D4C5-A123-ACD886DECAEE}" dt="2024-02-28T17:19:30.670" v="17"/>
          <ac:picMkLst>
            <pc:docMk/>
            <pc:sldMk cId="3137680845" sldId="295"/>
            <ac:picMk id="6" creationId="{272A001E-EED7-0703-2518-65788617BABB}"/>
          </ac:picMkLst>
        </pc:picChg>
        <pc:cxnChg chg="add del mod">
          <ac:chgData name="Henrique Oliveira" userId="S::henrique.bmo@ua.pt::c5fec318-09d4-4b91-830a-fa765f31e448" providerId="AD" clId="Web-{4057CC64-50B6-D4C5-A123-ACD886DECAEE}" dt="2024-02-28T17:48:59.930" v="41"/>
          <ac:cxnSpMkLst>
            <pc:docMk/>
            <pc:sldMk cId="3137680845" sldId="295"/>
            <ac:cxnSpMk id="10" creationId="{8DFED3B4-5AF8-448C-03D7-838F4A5CACB6}"/>
          </ac:cxnSpMkLst>
        </pc:cxnChg>
      </pc:sldChg>
      <pc:sldChg chg="modSp">
        <pc:chgData name="Henrique Oliveira" userId="S::henrique.bmo@ua.pt::c5fec318-09d4-4b91-830a-fa765f31e448" providerId="AD" clId="Web-{4057CC64-50B6-D4C5-A123-ACD886DECAEE}" dt="2024-02-28T19:46:35.904" v="68"/>
        <pc:sldMkLst>
          <pc:docMk/>
          <pc:sldMk cId="1526153124" sldId="296"/>
        </pc:sldMkLst>
        <pc:picChg chg="mod">
          <ac:chgData name="Henrique Oliveira" userId="S::henrique.bmo@ua.pt::c5fec318-09d4-4b91-830a-fa765f31e448" providerId="AD" clId="Web-{4057CC64-50B6-D4C5-A123-ACD886DECAEE}" dt="2024-02-28T19:46:35.904" v="68"/>
          <ac:picMkLst>
            <pc:docMk/>
            <pc:sldMk cId="1526153124" sldId="296"/>
            <ac:picMk id="3" creationId="{84345791-6F58-CD05-C4C2-6C98B7CF76B4}"/>
          </ac:picMkLst>
        </pc:picChg>
      </pc:sldChg>
    </pc:docChg>
  </pc:docChgLst>
  <pc:docChgLst>
    <pc:chgData name="Henrique Oliveira" userId="S::henrique.bmo@ua.pt::c5fec318-09d4-4b91-830a-fa765f31e448" providerId="AD" clId="Web-{EA8F561D-D3A3-ABF5-3828-5CDFF7FBFF1C}"/>
    <pc:docChg chg="modSld">
      <pc:chgData name="Henrique Oliveira" userId="S::henrique.bmo@ua.pt::c5fec318-09d4-4b91-830a-fa765f31e448" providerId="AD" clId="Web-{EA8F561D-D3A3-ABF5-3828-5CDFF7FBFF1C}" dt="2024-02-28T11:28:21.695" v="7" actId="20577"/>
      <pc:docMkLst>
        <pc:docMk/>
      </pc:docMkLst>
      <pc:sldChg chg="modSp">
        <pc:chgData name="Henrique Oliveira" userId="S::henrique.bmo@ua.pt::c5fec318-09d4-4b91-830a-fa765f31e448" providerId="AD" clId="Web-{EA8F561D-D3A3-ABF5-3828-5CDFF7FBFF1C}" dt="2024-02-28T11:28:21.695" v="7" actId="20577"/>
        <pc:sldMkLst>
          <pc:docMk/>
          <pc:sldMk cId="3137680845" sldId="295"/>
        </pc:sldMkLst>
        <pc:spChg chg="mod">
          <ac:chgData name="Henrique Oliveira" userId="S::henrique.bmo@ua.pt::c5fec318-09d4-4b91-830a-fa765f31e448" providerId="AD" clId="Web-{EA8F561D-D3A3-ABF5-3828-5CDFF7FBFF1C}" dt="2024-02-28T11:27:53.929" v="1" actId="20577"/>
          <ac:spMkLst>
            <pc:docMk/>
            <pc:sldMk cId="3137680845" sldId="295"/>
            <ac:spMk id="15" creationId="{2C6B3D3D-E58B-5213-5EA9-8358F6358E12}"/>
          </ac:spMkLst>
        </pc:spChg>
        <pc:spChg chg="mod">
          <ac:chgData name="Henrique Oliveira" userId="S::henrique.bmo@ua.pt::c5fec318-09d4-4b91-830a-fa765f31e448" providerId="AD" clId="Web-{EA8F561D-D3A3-ABF5-3828-5CDFF7FBFF1C}" dt="2024-02-28T11:28:09.913" v="4" actId="20577"/>
          <ac:spMkLst>
            <pc:docMk/>
            <pc:sldMk cId="3137680845" sldId="295"/>
            <ac:spMk id="18" creationId="{5117061C-A87C-5F31-464C-7787D3D37111}"/>
          </ac:spMkLst>
        </pc:spChg>
        <pc:spChg chg="mod">
          <ac:chgData name="Henrique Oliveira" userId="S::henrique.bmo@ua.pt::c5fec318-09d4-4b91-830a-fa765f31e448" providerId="AD" clId="Web-{EA8F561D-D3A3-ABF5-3828-5CDFF7FBFF1C}" dt="2024-02-28T11:28:21.695" v="7" actId="20577"/>
          <ac:spMkLst>
            <pc:docMk/>
            <pc:sldMk cId="3137680845" sldId="295"/>
            <ac:spMk id="19" creationId="{2054F7D2-8A93-04B7-1C05-99A95B1E172C}"/>
          </ac:spMkLst>
        </pc:spChg>
      </pc:sldChg>
    </pc:docChg>
  </pc:docChgLst>
</pc:chgInfo>
</file>

<file path=ppt/comments/modernComment_115_538CE0F0.xml><?xml version="1.0" encoding="utf-8"?>
<p188:cmLst xmlns:a="http://schemas.openxmlformats.org/drawingml/2006/main" xmlns:r="http://schemas.openxmlformats.org/officeDocument/2006/relationships" xmlns:p188="http://schemas.microsoft.com/office/powerpoint/2018/8/main">
  <p188:cm id="{C40A09E8-55FD-4C72-8F62-8B0FF9897D86}" authorId="{9D04B200-ADE2-B853-DF48-F06A1F4F4755}" created="2024-02-29T14:35:20.620">
    <pc:sldMkLst xmlns:pc="http://schemas.microsoft.com/office/powerpoint/2013/main/command">
      <pc:docMk/>
      <pc:sldMk cId="1401741552" sldId="277"/>
    </pc:sldMkLst>
    <p188:txBody>
      <a:bodyPr/>
      <a:lstStyle/>
      <a:p>
        <a:r>
          <a:rPr lang="en-US"/>
          <a:t>Explicar a escolha, os dois patos participaram nos galitos e acharam interessante analisar o stei em questao</a:t>
        </a:r>
      </a:p>
    </p188:txBody>
  </p188:cm>
</p188:cmLst>
</file>

<file path=ppt/comments/modernComment_116_F4519674.xml><?xml version="1.0" encoding="utf-8"?>
<p188:cmLst xmlns:a="http://schemas.openxmlformats.org/drawingml/2006/main" xmlns:r="http://schemas.openxmlformats.org/officeDocument/2006/relationships" xmlns:p188="http://schemas.microsoft.com/office/powerpoint/2018/8/main">
  <p188:cm id="{49D671D2-DD0D-4B61-B9E3-28B88E119E60}" authorId="{9D04B200-ADE2-B853-DF48-F06A1F4F4755}" created="2024-02-28T18:26:22.891">
    <pc:sldMkLst xmlns:pc="http://schemas.microsoft.com/office/powerpoint/2013/main/command">
      <pc:docMk/>
      <pc:sldMk cId="4098987636" sldId="278"/>
    </pc:sldMkLst>
    <p188:txBody>
      <a:bodyPr/>
      <a:lstStyle/>
      <a:p>
        <a:r>
          <a:rPr lang="en-US"/>
          <a:t>Tomando por base as 10 heuristicas de usabilidade de interfaces de utilizador</a:t>
        </a:r>
      </a:p>
    </p188:txBody>
  </p188:cm>
  <p188:cm id="{D0624FE1-2D1B-49E6-8356-C7C3C1033C17}" authorId="{9D04B200-ADE2-B853-DF48-F06A1F4F4755}" created="2024-02-28T18:26:52.974">
    <pc:sldMkLst xmlns:pc="http://schemas.microsoft.com/office/powerpoint/2013/main/command">
      <pc:docMk/>
      <pc:sldMk cId="4098987636" sldId="278"/>
    </pc:sldMkLst>
    <p188:txBody>
      <a:bodyPr/>
      <a:lstStyle/>
      <a:p>
        <a:r>
          <a:rPr lang="en-US"/>
          <a:t>Passo a passo cognitivo simplificado proposto por Spenser</a:t>
        </a:r>
      </a:p>
    </p188:txBody>
  </p188:cm>
</p188:cmLst>
</file>

<file path=ppt/comments/modernComment_12A_E49D3DDF.xml><?xml version="1.0" encoding="utf-8"?>
<p188:cmLst xmlns:a="http://schemas.openxmlformats.org/drawingml/2006/main" xmlns:r="http://schemas.openxmlformats.org/officeDocument/2006/relationships" xmlns:p188="http://schemas.microsoft.com/office/powerpoint/2018/8/main">
  <p188:cm id="{E37D126F-C644-49E2-B7E7-9660C61344F3}" authorId="{9D04B200-ADE2-B853-DF48-F06A1F4F4755}" created="2024-02-28T17:54:34.790">
    <pc:sldMkLst xmlns:pc="http://schemas.microsoft.com/office/powerpoint/2013/main/command">
      <pc:docMk/>
      <pc:sldMk cId="3835510239" sldId="298"/>
    </pc:sldMkLst>
    <p188:txBody>
      <a:bodyPr/>
      <a:lstStyle/>
      <a:p>
        <a:r>
          <a:rPr lang="en-US"/>
          <a:t>- O site do Galitos deixou a desejar em diversas áreas, tendo assim muito onde poderá melhorar para oferecer uma experiencia mais agradável ao utilizador, como definir estilos de texto padrão e regras para utilizar no site inteiro. 
- Também haverá necessidade de adicionar mecanismos de validação de dados preenchidos pelo utilizador em formulários de forma a prevenir erros e ajudar o utilizador a corrigir a má utilização do website.
- Apesar disto, o website apresenta um layout bem organizado e de fácil entendimento, ou seja, um novo utilizador terá facilidade em encontrar o que procura
(se o conteúdo adicionado respeitar o titulo da página)
     pois, numa primeira vista de olhos, facilmente encontra-se a categoria em que se encaixa o conteúdo desejado. O maior problema será mesmo o grande défice de conteúdo presente no website e a falta de organização relativa a algum conteúdo presente.</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PT"/>
          </a:p>
        </p:txBody>
      </p:sp>
      <p:sp>
        <p:nvSpPr>
          <p:cNvPr id="3" name="Marcador de Posição d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DE9446B-733B-4A78-8EA2-6B1019B92F4B}" type="datetime1">
              <a:rPr lang="pt-PT" smtClean="0"/>
              <a:t>29/02/2024</a:t>
            </a:fld>
            <a:endParaRPr lang="pt-PT"/>
          </a:p>
        </p:txBody>
      </p:sp>
      <p:sp>
        <p:nvSpPr>
          <p:cNvPr id="4" name="Marcador de Posição do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PT"/>
          </a:p>
        </p:txBody>
      </p:sp>
      <p:sp>
        <p:nvSpPr>
          <p:cNvPr id="5" name="Marcador de Posição do Número do Diapositivo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pt-PT" smtClean="0"/>
              <a:t>‹#›</a:t>
            </a:fld>
            <a:endParaRPr lang="pt-PT"/>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PT" noProof="0"/>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E95F52-1B1A-4F57-B86A-F252A84A5FC2}" type="datetime1">
              <a:rPr lang="pt-PT" smtClean="0"/>
              <a:pPr/>
              <a:t>29/02/2024</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PT" noProof="0"/>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PT" noProof="0"/>
              <a:t>Clique para editar os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PT" noProof="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725628-3A68-42F4-BA86-981817953149}" type="slidenum">
              <a:rPr lang="pt-PT" noProof="0" smtClean="0"/>
              <a:t>‹#›</a:t>
            </a:fld>
            <a:endParaRPr lang="pt-PT" noProof="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rtlCol="0"/>
          <a:lstStyle/>
          <a:p>
            <a:pPr rtl="0"/>
            <a:endParaRPr lang="pt-PT"/>
          </a:p>
        </p:txBody>
      </p:sp>
      <p:sp>
        <p:nvSpPr>
          <p:cNvPr id="4" name="Marcador de Posição do Número do Diapositivo 3"/>
          <p:cNvSpPr>
            <a:spLocks noGrp="1"/>
          </p:cNvSpPr>
          <p:nvPr>
            <p:ph type="sldNum" sz="quarter" idx="10"/>
          </p:nvPr>
        </p:nvSpPr>
        <p:spPr/>
        <p:txBody>
          <a:bodyPr rtlCol="0"/>
          <a:lstStyle/>
          <a:p>
            <a:pPr rtl="0"/>
            <a:fld id="{4B725628-3A68-42F4-BA86-981817953149}" type="slidenum">
              <a:rPr lang="pt-PT" smtClean="0"/>
              <a:t>1</a:t>
            </a:fld>
            <a:endParaRPr lang="pt-PT"/>
          </a:p>
        </p:txBody>
      </p:sp>
    </p:spTree>
    <p:extLst>
      <p:ext uri="{BB962C8B-B14F-4D97-AF65-F5344CB8AC3E}">
        <p14:creationId xmlns:p14="http://schemas.microsoft.com/office/powerpoint/2010/main" val="385925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rtlCol="0"/>
          <a:lstStyle/>
          <a:p>
            <a:pPr rtl="0"/>
            <a:endParaRPr lang="pt-PT"/>
          </a:p>
        </p:txBody>
      </p:sp>
      <p:sp>
        <p:nvSpPr>
          <p:cNvPr id="4" name="Marcador de Posição do Número do Diapositivo 3"/>
          <p:cNvSpPr>
            <a:spLocks noGrp="1"/>
          </p:cNvSpPr>
          <p:nvPr>
            <p:ph type="sldNum" sz="quarter" idx="10"/>
          </p:nvPr>
        </p:nvSpPr>
        <p:spPr/>
        <p:txBody>
          <a:bodyPr rtlCol="0"/>
          <a:lstStyle/>
          <a:p>
            <a:pPr rtl="0"/>
            <a:fld id="{4B725628-3A68-42F4-BA86-981817953149}" type="slidenum">
              <a:rPr lang="pt-PT" smtClean="0"/>
              <a:t>2</a:t>
            </a:fld>
            <a:endParaRPr lang="pt-PT"/>
          </a:p>
        </p:txBody>
      </p:sp>
    </p:spTree>
    <p:extLst>
      <p:ext uri="{BB962C8B-B14F-4D97-AF65-F5344CB8AC3E}">
        <p14:creationId xmlns:p14="http://schemas.microsoft.com/office/powerpoint/2010/main" val="3959845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10" name="Retângulo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pt-PT" noProof="0"/>
              <a:t>Clique para editar o estilo de título do Modelo Global</a:t>
            </a:r>
          </a:p>
        </p:txBody>
      </p:sp>
      <p:sp>
        <p:nvSpPr>
          <p:cNvPr id="3" name="Subtítulo 2"/>
          <p:cNvSpPr>
            <a:spLocks noGrp="1"/>
          </p:cNvSpPr>
          <p:nvPr>
            <p:ph type="subTitle" idx="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pt-PT" noProof="0"/>
              <a:t>Clique para editar o estilo de subtítulo do Modelo Global</a:t>
            </a:r>
          </a:p>
        </p:txBody>
      </p:sp>
      <p:sp>
        <p:nvSpPr>
          <p:cNvPr id="4" name="Marcador de Posição da Data 3"/>
          <p:cNvSpPr>
            <a:spLocks noGrp="1"/>
          </p:cNvSpPr>
          <p:nvPr>
            <p:ph type="dt" sz="half" idx="10"/>
          </p:nvPr>
        </p:nvSpPr>
        <p:spPr/>
        <p:txBody>
          <a:bodyPr rtlCol="0"/>
          <a:lstStyle>
            <a:lvl1pPr algn="l">
              <a:defRPr/>
            </a:lvl1pPr>
          </a:lstStyle>
          <a:p>
            <a:pPr rtl="0"/>
            <a:fld id="{23FA89E6-6B09-4349-970C-6C272F8DD9A5}" type="datetime1">
              <a:rPr lang="pt-PT" noProof="0" smtClean="0"/>
              <a:t>29/02/2024</a:t>
            </a:fld>
            <a:endParaRPr lang="pt-PT" noProof="0"/>
          </a:p>
        </p:txBody>
      </p:sp>
      <p:sp>
        <p:nvSpPr>
          <p:cNvPr id="5" name="Marcador de Posição do Rodapé 4"/>
          <p:cNvSpPr>
            <a:spLocks noGrp="1"/>
          </p:cNvSpPr>
          <p:nvPr>
            <p:ph type="ftr" sz="quarter" idx="11"/>
          </p:nvPr>
        </p:nvSpPr>
        <p:spPr/>
        <p:txBody>
          <a:bodyPr rtlCol="0"/>
          <a:lstStyle/>
          <a:p>
            <a:pPr rtl="0"/>
            <a:endParaRPr lang="pt-PT" noProof="0"/>
          </a:p>
        </p:txBody>
      </p:sp>
      <p:sp>
        <p:nvSpPr>
          <p:cNvPr id="6" name="Marcador de Posição do Número do Diapositivo 5"/>
          <p:cNvSpPr>
            <a:spLocks noGrp="1"/>
          </p:cNvSpPr>
          <p:nvPr>
            <p:ph type="sldNum" sz="quarter" idx="12"/>
          </p:nvPr>
        </p:nvSpPr>
        <p:spPr/>
        <p:txBody>
          <a:bodyPr rtlCol="0"/>
          <a:lstStyle/>
          <a:p>
            <a:pPr rtl="0"/>
            <a:fld id="{4FAB73BC-B049-4115-A692-8D63A059BFB8}" type="slidenum">
              <a:rPr lang="pt-PT" noProof="0" smtClean="0"/>
              <a:t>‹#›</a:t>
            </a:fld>
            <a:endParaRPr lang="pt-PT" noProof="0"/>
          </a:p>
        </p:txBody>
      </p:sp>
      <p:cxnSp>
        <p:nvCxnSpPr>
          <p:cNvPr id="8" name="Conexão Reta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noProof="0"/>
              <a:t>Clique para editar o estilo de título do Modelo Global</a:t>
            </a:r>
          </a:p>
        </p:txBody>
      </p:sp>
      <p:sp>
        <p:nvSpPr>
          <p:cNvPr id="3" name="Marcador de Posição de Texto Vertical 2"/>
          <p:cNvSpPr>
            <a:spLocks noGrp="1"/>
          </p:cNvSpPr>
          <p:nvPr>
            <p:ph type="body" orient="vert" idx="1"/>
          </p:nvPr>
        </p:nvSpPr>
        <p:spPr/>
        <p:txBody>
          <a:bodyPr vert="eaVert" rtlCol="0"/>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4" name="Marcador de Posição da Data 3"/>
          <p:cNvSpPr>
            <a:spLocks noGrp="1"/>
          </p:cNvSpPr>
          <p:nvPr>
            <p:ph type="dt" sz="half" idx="10"/>
          </p:nvPr>
        </p:nvSpPr>
        <p:spPr/>
        <p:txBody>
          <a:bodyPr rtlCol="0"/>
          <a:lstStyle/>
          <a:p>
            <a:pPr rtl="0"/>
            <a:fld id="{1A27956F-C795-46A5-BC36-31CA533F2128}" type="datetime1">
              <a:rPr lang="pt-PT" noProof="0" smtClean="0"/>
              <a:t>29/02/2024</a:t>
            </a:fld>
            <a:endParaRPr lang="pt-PT" noProof="0"/>
          </a:p>
        </p:txBody>
      </p:sp>
      <p:sp>
        <p:nvSpPr>
          <p:cNvPr id="5" name="Marcador de Posição do Rodapé 4"/>
          <p:cNvSpPr>
            <a:spLocks noGrp="1"/>
          </p:cNvSpPr>
          <p:nvPr>
            <p:ph type="ftr" sz="quarter" idx="11"/>
          </p:nvPr>
        </p:nvSpPr>
        <p:spPr/>
        <p:txBody>
          <a:bodyPr rtlCol="0"/>
          <a:lstStyle/>
          <a:p>
            <a:pPr rtl="0"/>
            <a:endParaRPr lang="pt-PT" noProof="0"/>
          </a:p>
        </p:txBody>
      </p:sp>
      <p:sp>
        <p:nvSpPr>
          <p:cNvPr id="6" name="Marcador de Posição do Número do Diapositivo 5"/>
          <p:cNvSpPr>
            <a:spLocks noGrp="1"/>
          </p:cNvSpPr>
          <p:nvPr>
            <p:ph type="sldNum" sz="quarter" idx="12"/>
          </p:nvPr>
        </p:nvSpPr>
        <p:spPr/>
        <p:txBody>
          <a:bodyPr rtlCol="0"/>
          <a:lstStyle/>
          <a:p>
            <a:pPr rtl="0"/>
            <a:fld id="{4FAB73BC-B049-4115-A692-8D63A059BFB8}" type="slidenum">
              <a:rPr lang="pt-PT" noProof="0" smtClean="0"/>
              <a:t>‹#›</a:t>
            </a:fld>
            <a:endParaRPr lang="pt-PT"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1" y="762000"/>
            <a:ext cx="2628900" cy="5410200"/>
          </a:xfrm>
        </p:spPr>
        <p:txBody>
          <a:bodyPr vert="eaVert" lIns="45720" tIns="91440" rIns="45720" bIns="91440" rtlCol="0"/>
          <a:lstStyle/>
          <a:p>
            <a:pPr rtl="0"/>
            <a:r>
              <a:rPr lang="pt-PT" noProof="0"/>
              <a:t>Clique para editar o estilo de título do Modelo Global</a:t>
            </a:r>
          </a:p>
        </p:txBody>
      </p:sp>
      <p:sp>
        <p:nvSpPr>
          <p:cNvPr id="3" name="Marcador de Posição de Texto Vertical 2"/>
          <p:cNvSpPr>
            <a:spLocks noGrp="1"/>
          </p:cNvSpPr>
          <p:nvPr>
            <p:ph type="body" orient="vert" idx="1"/>
          </p:nvPr>
        </p:nvSpPr>
        <p:spPr>
          <a:xfrm>
            <a:off x="990601" y="762000"/>
            <a:ext cx="7581900" cy="5410200"/>
          </a:xfrm>
        </p:spPr>
        <p:txBody>
          <a:bodyPr vert="eaVert" rtlCol="0"/>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4" name="Marcador de Posição da Data 3"/>
          <p:cNvSpPr>
            <a:spLocks noGrp="1"/>
          </p:cNvSpPr>
          <p:nvPr>
            <p:ph type="dt" sz="half" idx="10"/>
          </p:nvPr>
        </p:nvSpPr>
        <p:spPr/>
        <p:txBody>
          <a:bodyPr rtlCol="0"/>
          <a:lstStyle/>
          <a:p>
            <a:pPr rtl="0"/>
            <a:fld id="{99FAFFAE-3FE7-410F-9D6B-7330D560121E}" type="datetime1">
              <a:rPr lang="pt-PT" noProof="0" smtClean="0"/>
              <a:t>29/02/2024</a:t>
            </a:fld>
            <a:endParaRPr lang="pt-PT" noProof="0"/>
          </a:p>
        </p:txBody>
      </p:sp>
      <p:sp>
        <p:nvSpPr>
          <p:cNvPr id="5" name="Marcador de Posição do Rodapé 4"/>
          <p:cNvSpPr>
            <a:spLocks noGrp="1"/>
          </p:cNvSpPr>
          <p:nvPr>
            <p:ph type="ftr" sz="quarter" idx="11"/>
          </p:nvPr>
        </p:nvSpPr>
        <p:spPr/>
        <p:txBody>
          <a:bodyPr rtlCol="0"/>
          <a:lstStyle/>
          <a:p>
            <a:pPr rtl="0"/>
            <a:endParaRPr lang="pt-PT" noProof="0"/>
          </a:p>
        </p:txBody>
      </p:sp>
      <p:sp>
        <p:nvSpPr>
          <p:cNvPr id="6" name="Marcador de Posição do Número do Diapositivo 5"/>
          <p:cNvSpPr>
            <a:spLocks noGrp="1"/>
          </p:cNvSpPr>
          <p:nvPr>
            <p:ph type="sldNum" sz="quarter" idx="12"/>
          </p:nvPr>
        </p:nvSpPr>
        <p:spPr/>
        <p:txBody>
          <a:bodyPr rtlCol="0"/>
          <a:lstStyle/>
          <a:p>
            <a:pPr rtl="0"/>
            <a:fld id="{4FAB73BC-B049-4115-A692-8D63A059BFB8}" type="slidenum">
              <a:rPr lang="pt-PT" noProof="0" smtClean="0"/>
              <a:t>‹#›</a:t>
            </a:fld>
            <a:endParaRPr lang="pt-PT" noProof="0"/>
          </a:p>
        </p:txBody>
      </p:sp>
      <p:cxnSp>
        <p:nvCxnSpPr>
          <p:cNvPr id="7" name="Conexão Reta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noProof="0"/>
              <a:t>Clique para editar o estilo de título do Modelo Global</a:t>
            </a:r>
          </a:p>
        </p:txBody>
      </p:sp>
      <p:sp>
        <p:nvSpPr>
          <p:cNvPr id="3" name="Marcador de Posição de Conteúdo 2"/>
          <p:cNvSpPr>
            <a:spLocks noGrp="1"/>
          </p:cNvSpPr>
          <p:nvPr>
            <p:ph idx="1"/>
          </p:nvPr>
        </p:nvSpPr>
        <p:spPr/>
        <p:txBody>
          <a:bodyPr rtlCol="0"/>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4" name="Marcador de Posição da Data 3"/>
          <p:cNvSpPr>
            <a:spLocks noGrp="1"/>
          </p:cNvSpPr>
          <p:nvPr>
            <p:ph type="dt" sz="half" idx="10"/>
          </p:nvPr>
        </p:nvSpPr>
        <p:spPr/>
        <p:txBody>
          <a:bodyPr rtlCol="0"/>
          <a:lstStyle/>
          <a:p>
            <a:pPr rtl="0"/>
            <a:fld id="{2E7EE083-87AA-4C1E-BE47-D27874F58ADD}" type="datetime1">
              <a:rPr lang="pt-PT" noProof="0" smtClean="0"/>
              <a:t>29/02/2024</a:t>
            </a:fld>
            <a:endParaRPr lang="pt-PT" noProof="0"/>
          </a:p>
        </p:txBody>
      </p:sp>
      <p:sp>
        <p:nvSpPr>
          <p:cNvPr id="5" name="Marcador de Posição do Rodapé 4"/>
          <p:cNvSpPr>
            <a:spLocks noGrp="1"/>
          </p:cNvSpPr>
          <p:nvPr>
            <p:ph type="ftr" sz="quarter" idx="11"/>
          </p:nvPr>
        </p:nvSpPr>
        <p:spPr/>
        <p:txBody>
          <a:bodyPr rtlCol="0"/>
          <a:lstStyle/>
          <a:p>
            <a:pPr rtl="0"/>
            <a:endParaRPr lang="pt-PT" noProof="0"/>
          </a:p>
        </p:txBody>
      </p:sp>
      <p:sp>
        <p:nvSpPr>
          <p:cNvPr id="6" name="Marcador de Posição do Número do Diapositivo 5"/>
          <p:cNvSpPr>
            <a:spLocks noGrp="1"/>
          </p:cNvSpPr>
          <p:nvPr>
            <p:ph type="sldNum" sz="quarter" idx="12"/>
          </p:nvPr>
        </p:nvSpPr>
        <p:spPr/>
        <p:txBody>
          <a:bodyPr rtlCol="0"/>
          <a:lstStyle/>
          <a:p>
            <a:pPr rtl="0"/>
            <a:fld id="{4FAB73BC-B049-4115-A692-8D63A059BFB8}" type="slidenum">
              <a:rPr lang="pt-PT" noProof="0" smtClean="0"/>
              <a:t>‹#›</a:t>
            </a:fld>
            <a:endParaRPr lang="pt-PT"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spTree>
      <p:nvGrpSpPr>
        <p:cNvPr id="1" name=""/>
        <p:cNvGrpSpPr/>
        <p:nvPr/>
      </p:nvGrpSpPr>
      <p:grpSpPr>
        <a:xfrm>
          <a:off x="0" y="0"/>
          <a:ext cx="0" cy="0"/>
          <a:chOff x="0" y="0"/>
          <a:chExt cx="0" cy="0"/>
        </a:xfrm>
      </p:grpSpPr>
      <p:sp>
        <p:nvSpPr>
          <p:cNvPr id="9" name="Retângulo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pt-PT" noProof="0"/>
              <a:t>Clique para editar o estilo de título do Modelo Global</a:t>
            </a:r>
          </a:p>
        </p:txBody>
      </p:sp>
      <p:sp>
        <p:nvSpPr>
          <p:cNvPr id="3" name="Marcador de Posição do Texto 2"/>
          <p:cNvSpPr>
            <a:spLocks noGrp="1"/>
          </p:cNvSpPr>
          <p:nvPr>
            <p:ph type="body" idx="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PT" noProof="0"/>
              <a:t>Clique para editar os estilos do texto de Modelo Global</a:t>
            </a:r>
          </a:p>
        </p:txBody>
      </p:sp>
      <p:sp>
        <p:nvSpPr>
          <p:cNvPr id="4" name="Marcador de Posição da Data 3"/>
          <p:cNvSpPr>
            <a:spLocks noGrp="1"/>
          </p:cNvSpPr>
          <p:nvPr>
            <p:ph type="dt" sz="half" idx="10"/>
          </p:nvPr>
        </p:nvSpPr>
        <p:spPr/>
        <p:txBody>
          <a:bodyPr rtlCol="0"/>
          <a:lstStyle/>
          <a:p>
            <a:pPr rtl="0"/>
            <a:fld id="{323AE863-8DCB-401A-9BE0-AE83939DEDD5}" type="datetime1">
              <a:rPr lang="pt-PT" noProof="0" smtClean="0"/>
              <a:t>29/02/2024</a:t>
            </a:fld>
            <a:endParaRPr lang="pt-PT" noProof="0"/>
          </a:p>
        </p:txBody>
      </p:sp>
      <p:sp>
        <p:nvSpPr>
          <p:cNvPr id="5" name="Marcador de Posição do Rodapé 4"/>
          <p:cNvSpPr>
            <a:spLocks noGrp="1"/>
          </p:cNvSpPr>
          <p:nvPr>
            <p:ph type="ftr" sz="quarter" idx="11"/>
          </p:nvPr>
        </p:nvSpPr>
        <p:spPr/>
        <p:txBody>
          <a:bodyPr rtlCol="0"/>
          <a:lstStyle/>
          <a:p>
            <a:pPr rtl="0"/>
            <a:endParaRPr lang="pt-PT" noProof="0"/>
          </a:p>
        </p:txBody>
      </p:sp>
      <p:sp>
        <p:nvSpPr>
          <p:cNvPr id="6" name="Marcador de Posição do Número do Diapositivo 5"/>
          <p:cNvSpPr>
            <a:spLocks noGrp="1"/>
          </p:cNvSpPr>
          <p:nvPr>
            <p:ph type="sldNum" sz="quarter" idx="12"/>
          </p:nvPr>
        </p:nvSpPr>
        <p:spPr/>
        <p:txBody>
          <a:bodyPr rtlCol="0"/>
          <a:lstStyle/>
          <a:p>
            <a:pPr rtl="0"/>
            <a:fld id="{4FAB73BC-B049-4115-A692-8D63A059BFB8}" type="slidenum">
              <a:rPr lang="pt-PT" noProof="0" smtClean="0"/>
              <a:t>‹#›</a:t>
            </a:fld>
            <a:endParaRPr lang="pt-PT" noProof="0"/>
          </a:p>
        </p:txBody>
      </p:sp>
      <p:cxnSp>
        <p:nvCxnSpPr>
          <p:cNvPr id="8" name="Conexão Reta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a:xfrm>
            <a:off x="1024128" y="585216"/>
            <a:ext cx="9720072" cy="1499616"/>
          </a:xfrm>
        </p:spPr>
        <p:txBody>
          <a:bodyPr rtlCol="0"/>
          <a:lstStyle/>
          <a:p>
            <a:pPr rtl="0"/>
            <a:r>
              <a:rPr lang="pt-PT" noProof="0"/>
              <a:t>Clique para editar o estilo de título do Modelo Global</a:t>
            </a:r>
          </a:p>
        </p:txBody>
      </p:sp>
      <p:sp>
        <p:nvSpPr>
          <p:cNvPr id="3" name="Marcador de Posição de Conteúdo 2"/>
          <p:cNvSpPr>
            <a:spLocks noGrp="1"/>
          </p:cNvSpPr>
          <p:nvPr>
            <p:ph sz="half" idx="1"/>
          </p:nvPr>
        </p:nvSpPr>
        <p:spPr>
          <a:xfrm>
            <a:off x="1024127" y="2286000"/>
            <a:ext cx="4754880" cy="4023360"/>
          </a:xfrm>
        </p:spPr>
        <p:txBody>
          <a:bodyPr rtlCol="0"/>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4" name="Marcador de Posição de Conteúdo 3"/>
          <p:cNvSpPr>
            <a:spLocks noGrp="1"/>
          </p:cNvSpPr>
          <p:nvPr>
            <p:ph sz="half" idx="2"/>
          </p:nvPr>
        </p:nvSpPr>
        <p:spPr>
          <a:xfrm>
            <a:off x="5989320" y="2286000"/>
            <a:ext cx="4754880" cy="4023360"/>
          </a:xfrm>
        </p:spPr>
        <p:txBody>
          <a:bodyPr rtlCol="0"/>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5" name="Marcador de Posição da Data 4"/>
          <p:cNvSpPr>
            <a:spLocks noGrp="1"/>
          </p:cNvSpPr>
          <p:nvPr>
            <p:ph type="dt" sz="half" idx="10"/>
          </p:nvPr>
        </p:nvSpPr>
        <p:spPr/>
        <p:txBody>
          <a:bodyPr rtlCol="0"/>
          <a:lstStyle/>
          <a:p>
            <a:pPr rtl="0"/>
            <a:fld id="{643510F9-2134-4235-8895-B8BE6894CBD2}" type="datetime1">
              <a:rPr lang="pt-PT" noProof="0" smtClean="0"/>
              <a:t>29/02/2024</a:t>
            </a:fld>
            <a:endParaRPr lang="pt-PT" noProof="0"/>
          </a:p>
        </p:txBody>
      </p:sp>
      <p:sp>
        <p:nvSpPr>
          <p:cNvPr id="6" name="Marcador de Posição do Rodapé 5"/>
          <p:cNvSpPr>
            <a:spLocks noGrp="1"/>
          </p:cNvSpPr>
          <p:nvPr>
            <p:ph type="ftr" sz="quarter" idx="11"/>
          </p:nvPr>
        </p:nvSpPr>
        <p:spPr/>
        <p:txBody>
          <a:bodyPr rtlCol="0"/>
          <a:lstStyle/>
          <a:p>
            <a:pPr rtl="0"/>
            <a:endParaRPr lang="pt-PT" noProof="0"/>
          </a:p>
        </p:txBody>
      </p:sp>
      <p:sp>
        <p:nvSpPr>
          <p:cNvPr id="7" name="Marcador de Posição do Número do Diapositivo 6"/>
          <p:cNvSpPr>
            <a:spLocks noGrp="1"/>
          </p:cNvSpPr>
          <p:nvPr>
            <p:ph type="sldNum" sz="quarter" idx="12"/>
          </p:nvPr>
        </p:nvSpPr>
        <p:spPr/>
        <p:txBody>
          <a:bodyPr rtlCol="0"/>
          <a:lstStyle/>
          <a:p>
            <a:pPr rtl="0"/>
            <a:fld id="{4FAB73BC-B049-4115-A692-8D63A059BFB8}" type="slidenum">
              <a:rPr lang="pt-PT" noProof="0" smtClean="0"/>
              <a:t>‹#›</a:t>
            </a:fld>
            <a:endParaRPr lang="pt-PT"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ítulo 9"/>
          <p:cNvSpPr>
            <a:spLocks noGrp="1"/>
          </p:cNvSpPr>
          <p:nvPr>
            <p:ph type="title"/>
          </p:nvPr>
        </p:nvSpPr>
        <p:spPr/>
        <p:txBody>
          <a:bodyPr rtlCol="0"/>
          <a:lstStyle/>
          <a:p>
            <a:pPr rtl="0"/>
            <a:r>
              <a:rPr lang="pt-PT" noProof="0"/>
              <a:t>Clique para editar o estilo de título do Modelo Global</a:t>
            </a:r>
          </a:p>
        </p:txBody>
      </p:sp>
      <p:sp>
        <p:nvSpPr>
          <p:cNvPr id="3" name="Marcador de Posição do Texto 2"/>
          <p:cNvSpPr>
            <a:spLocks noGrp="1"/>
          </p:cNvSpPr>
          <p:nvPr>
            <p:ph type="body" idx="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noProof="0"/>
              <a:t>Clique para editar os estilos do texto de Modelo Global</a:t>
            </a:r>
          </a:p>
        </p:txBody>
      </p:sp>
      <p:sp>
        <p:nvSpPr>
          <p:cNvPr id="4" name="Marcador de Posição de Conteúdo 3"/>
          <p:cNvSpPr>
            <a:spLocks noGrp="1"/>
          </p:cNvSpPr>
          <p:nvPr>
            <p:ph sz="half" idx="2"/>
          </p:nvPr>
        </p:nvSpPr>
        <p:spPr>
          <a:xfrm>
            <a:off x="1024128" y="2967788"/>
            <a:ext cx="4754880" cy="3341572"/>
          </a:xfrm>
        </p:spPr>
        <p:txBody>
          <a:bodyPr rtlCol="0"/>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5" name="Marcador de Posição do Texto 4"/>
          <p:cNvSpPr>
            <a:spLocks noGrp="1"/>
          </p:cNvSpPr>
          <p:nvPr>
            <p:ph type="body" sz="quarter" idx="3"/>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pt-PT" noProof="0"/>
              <a:t>Clique para editar os estilos do texto de Modelo Global</a:t>
            </a:r>
          </a:p>
        </p:txBody>
      </p:sp>
      <p:sp>
        <p:nvSpPr>
          <p:cNvPr id="6" name="Marcador de Posição de Conteúdo 5"/>
          <p:cNvSpPr>
            <a:spLocks noGrp="1"/>
          </p:cNvSpPr>
          <p:nvPr>
            <p:ph sz="quarter" idx="4" hasCustomPrompt="1"/>
          </p:nvPr>
        </p:nvSpPr>
        <p:spPr>
          <a:xfrm>
            <a:off x="5990888" y="2967788"/>
            <a:ext cx="4754880" cy="3341572"/>
          </a:xfrm>
        </p:spPr>
        <p:txBody>
          <a:bodyPr rtlCol="0"/>
          <a:lstStyle>
            <a:lvl1pPr rtl="0">
              <a:defRPr/>
            </a:lvl1pPr>
          </a:lstStyle>
          <a:p>
            <a:pPr lvl="0" rtl="0"/>
            <a:r>
              <a:rPr lang="pt-PT" noProof="0"/>
              <a:t>Clique para editar os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7" name="Marcador de Posição da Data 6"/>
          <p:cNvSpPr>
            <a:spLocks noGrp="1"/>
          </p:cNvSpPr>
          <p:nvPr>
            <p:ph type="dt" sz="half" idx="10"/>
          </p:nvPr>
        </p:nvSpPr>
        <p:spPr/>
        <p:txBody>
          <a:bodyPr rtlCol="0"/>
          <a:lstStyle/>
          <a:p>
            <a:pPr rtl="0"/>
            <a:fld id="{A6514C3D-6A1B-4767-AAFB-5864E08634FC}" type="datetime1">
              <a:rPr lang="pt-PT" noProof="0" smtClean="0"/>
              <a:t>29/02/2024</a:t>
            </a:fld>
            <a:endParaRPr lang="pt-PT" noProof="0"/>
          </a:p>
        </p:txBody>
      </p:sp>
      <p:sp>
        <p:nvSpPr>
          <p:cNvPr id="8" name="Marcador de Posição do Rodapé 7"/>
          <p:cNvSpPr>
            <a:spLocks noGrp="1"/>
          </p:cNvSpPr>
          <p:nvPr>
            <p:ph type="ftr" sz="quarter" idx="11"/>
          </p:nvPr>
        </p:nvSpPr>
        <p:spPr/>
        <p:txBody>
          <a:bodyPr rtlCol="0"/>
          <a:lstStyle/>
          <a:p>
            <a:pPr rtl="0"/>
            <a:endParaRPr lang="pt-PT" noProof="0"/>
          </a:p>
        </p:txBody>
      </p:sp>
      <p:sp>
        <p:nvSpPr>
          <p:cNvPr id="9" name="Marcador de Posição do Número do Diapositivo 8"/>
          <p:cNvSpPr>
            <a:spLocks noGrp="1"/>
          </p:cNvSpPr>
          <p:nvPr>
            <p:ph type="sldNum" sz="quarter" idx="12"/>
          </p:nvPr>
        </p:nvSpPr>
        <p:spPr/>
        <p:txBody>
          <a:bodyPr rtlCol="0"/>
          <a:lstStyle/>
          <a:p>
            <a:pPr rtl="0"/>
            <a:fld id="{4FAB73BC-B049-4115-A692-8D63A059BFB8}" type="slidenum">
              <a:rPr lang="pt-PT" noProof="0" smtClean="0"/>
              <a:t>‹#›</a:t>
            </a:fld>
            <a:endParaRPr lang="pt-PT"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noProof="0"/>
              <a:t>Clique para editar o estilo de título do Modelo Global</a:t>
            </a:r>
          </a:p>
        </p:txBody>
      </p:sp>
      <p:sp>
        <p:nvSpPr>
          <p:cNvPr id="3" name="Marcador de Posição da Data 2"/>
          <p:cNvSpPr>
            <a:spLocks noGrp="1"/>
          </p:cNvSpPr>
          <p:nvPr>
            <p:ph type="dt" sz="half" idx="10"/>
          </p:nvPr>
        </p:nvSpPr>
        <p:spPr/>
        <p:txBody>
          <a:bodyPr rtlCol="0"/>
          <a:lstStyle/>
          <a:p>
            <a:pPr rtl="0"/>
            <a:fld id="{51D1FF74-C0CC-4D1B-9130-8A5D743AD49C}" type="datetime1">
              <a:rPr lang="pt-PT" noProof="0" smtClean="0"/>
              <a:t>29/02/2024</a:t>
            </a:fld>
            <a:endParaRPr lang="pt-PT" noProof="0"/>
          </a:p>
        </p:txBody>
      </p:sp>
      <p:sp>
        <p:nvSpPr>
          <p:cNvPr id="4" name="Marcador de Posição do Rodapé 3"/>
          <p:cNvSpPr>
            <a:spLocks noGrp="1"/>
          </p:cNvSpPr>
          <p:nvPr>
            <p:ph type="ftr" sz="quarter" idx="11"/>
          </p:nvPr>
        </p:nvSpPr>
        <p:spPr/>
        <p:txBody>
          <a:bodyPr rtlCol="0"/>
          <a:lstStyle/>
          <a:p>
            <a:pPr rtl="0"/>
            <a:endParaRPr lang="pt-PT" noProof="0"/>
          </a:p>
        </p:txBody>
      </p:sp>
      <p:sp>
        <p:nvSpPr>
          <p:cNvPr id="5" name="Marcador de Posição do Número do Diapositivo 4"/>
          <p:cNvSpPr>
            <a:spLocks noGrp="1"/>
          </p:cNvSpPr>
          <p:nvPr>
            <p:ph type="sldNum" sz="quarter" idx="12"/>
          </p:nvPr>
        </p:nvSpPr>
        <p:spPr/>
        <p:txBody>
          <a:bodyPr rtlCol="0"/>
          <a:lstStyle/>
          <a:p>
            <a:pPr rtl="0"/>
            <a:fld id="{4FAB73BC-B049-4115-A692-8D63A059BFB8}" type="slidenum">
              <a:rPr lang="pt-PT" noProof="0" smtClean="0"/>
              <a:t>‹#›</a:t>
            </a:fld>
            <a:endParaRPr lang="pt-PT"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rtlCol="0"/>
          <a:lstStyle/>
          <a:p>
            <a:pPr rtl="0"/>
            <a:fld id="{9A752C48-A7AE-4818-8B0E-87C2F80C05A9}" type="datetime1">
              <a:rPr lang="pt-PT" noProof="0" smtClean="0"/>
              <a:t>29/02/2024</a:t>
            </a:fld>
            <a:endParaRPr lang="pt-PT" noProof="0"/>
          </a:p>
        </p:txBody>
      </p:sp>
      <p:sp>
        <p:nvSpPr>
          <p:cNvPr id="3" name="Marcador de Posição do Rodapé 2"/>
          <p:cNvSpPr>
            <a:spLocks noGrp="1"/>
          </p:cNvSpPr>
          <p:nvPr>
            <p:ph type="ftr" sz="quarter" idx="11"/>
          </p:nvPr>
        </p:nvSpPr>
        <p:spPr/>
        <p:txBody>
          <a:bodyPr rtlCol="0"/>
          <a:lstStyle/>
          <a:p>
            <a:pPr rtl="0"/>
            <a:endParaRPr lang="pt-PT" noProof="0"/>
          </a:p>
        </p:txBody>
      </p:sp>
      <p:sp>
        <p:nvSpPr>
          <p:cNvPr id="4" name="Marcador de Posição do Número do Diapositivo 3"/>
          <p:cNvSpPr>
            <a:spLocks noGrp="1"/>
          </p:cNvSpPr>
          <p:nvPr>
            <p:ph type="sldNum" sz="quarter" idx="12"/>
          </p:nvPr>
        </p:nvSpPr>
        <p:spPr/>
        <p:txBody>
          <a:bodyPr rtlCol="0"/>
          <a:lstStyle/>
          <a:p>
            <a:pPr rtl="0"/>
            <a:fld id="{4FAB73BC-B049-4115-A692-8D63A059BFB8}" type="slidenum">
              <a:rPr lang="pt-PT" noProof="0" smtClean="0"/>
              <a:t>‹#›</a:t>
            </a:fld>
            <a:endParaRPr lang="pt-PT"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8" name="Título 7"/>
          <p:cNvSpPr>
            <a:spLocks noGrp="1"/>
          </p:cNvSpPr>
          <p:nvPr>
            <p:ph type="title"/>
          </p:nvPr>
        </p:nvSpPr>
        <p:spPr>
          <a:xfrm>
            <a:off x="1024128" y="471509"/>
            <a:ext cx="4389120" cy="1737360"/>
          </a:xfrm>
        </p:spPr>
        <p:txBody>
          <a:bodyPr rtlCol="0">
            <a:noAutofit/>
          </a:bodyPr>
          <a:lstStyle>
            <a:lvl1pPr>
              <a:lnSpc>
                <a:spcPct val="80000"/>
              </a:lnSpc>
              <a:defRPr sz="4000"/>
            </a:lvl1pPr>
          </a:lstStyle>
          <a:p>
            <a:pPr rtl="0"/>
            <a:r>
              <a:rPr lang="pt-PT" noProof="0"/>
              <a:t>Clique para editar o estilo de título do Modelo Global</a:t>
            </a:r>
          </a:p>
        </p:txBody>
      </p:sp>
      <p:sp>
        <p:nvSpPr>
          <p:cNvPr id="3" name="Marcador de Posição de Conteúdo 2"/>
          <p:cNvSpPr>
            <a:spLocks noGrp="1"/>
          </p:cNvSpPr>
          <p:nvPr>
            <p:ph idx="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pt-PT" noProof="0"/>
              <a:t>Clique para editar os estilos do texto de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4" name="Marcador de Posição do Texto 3"/>
          <p:cNvSpPr>
            <a:spLocks noGrp="1"/>
          </p:cNvSpPr>
          <p:nvPr>
            <p:ph type="body" sz="half" idx="2"/>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noProof="0"/>
              <a:t>Clique para editar os estilos do texto de Modelo Global</a:t>
            </a:r>
          </a:p>
        </p:txBody>
      </p:sp>
      <p:sp>
        <p:nvSpPr>
          <p:cNvPr id="5" name="Marcador de Posição da Data 4"/>
          <p:cNvSpPr>
            <a:spLocks noGrp="1"/>
          </p:cNvSpPr>
          <p:nvPr>
            <p:ph type="dt" sz="half" idx="10"/>
          </p:nvPr>
        </p:nvSpPr>
        <p:spPr/>
        <p:txBody>
          <a:bodyPr rtlCol="0"/>
          <a:lstStyle/>
          <a:p>
            <a:pPr rtl="0"/>
            <a:fld id="{B1D63D76-FC4B-45FC-8223-C2DA965E40E3}" type="datetime1">
              <a:rPr lang="pt-PT" noProof="0" smtClean="0"/>
              <a:t>29/02/2024</a:t>
            </a:fld>
            <a:endParaRPr lang="pt-PT" noProof="0"/>
          </a:p>
        </p:txBody>
      </p:sp>
      <p:sp>
        <p:nvSpPr>
          <p:cNvPr id="6" name="Marcador de Posição do Rodapé 5"/>
          <p:cNvSpPr>
            <a:spLocks noGrp="1"/>
          </p:cNvSpPr>
          <p:nvPr>
            <p:ph type="ftr" sz="quarter" idx="11"/>
          </p:nvPr>
        </p:nvSpPr>
        <p:spPr/>
        <p:txBody>
          <a:bodyPr rtlCol="0"/>
          <a:lstStyle/>
          <a:p>
            <a:pPr rtl="0"/>
            <a:endParaRPr lang="pt-PT" noProof="0"/>
          </a:p>
        </p:txBody>
      </p:sp>
      <p:sp>
        <p:nvSpPr>
          <p:cNvPr id="7" name="Marcador de Posição do Número do Diapositivo 6"/>
          <p:cNvSpPr>
            <a:spLocks noGrp="1"/>
          </p:cNvSpPr>
          <p:nvPr>
            <p:ph type="sldNum" sz="quarter" idx="12"/>
          </p:nvPr>
        </p:nvSpPr>
        <p:spPr/>
        <p:txBody>
          <a:bodyPr rtlCol="0"/>
          <a:lstStyle/>
          <a:p>
            <a:pPr rtl="0"/>
            <a:fld id="{4FAB73BC-B049-4115-A692-8D63A059BFB8}" type="slidenum">
              <a:rPr lang="pt-PT" noProof="0" smtClean="0"/>
              <a:t>‹#›</a:t>
            </a:fld>
            <a:endParaRPr lang="pt-PT"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pt-PT" noProof="0"/>
              <a:t>Clique para editar o estilo de título do Modelo Global</a:t>
            </a:r>
          </a:p>
        </p:txBody>
      </p:sp>
      <p:sp>
        <p:nvSpPr>
          <p:cNvPr id="3" name="Marcador de Posição da Imagem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PT" noProof="0"/>
              <a:t>Clique no ícone para adicionar uma imagem</a:t>
            </a:r>
          </a:p>
        </p:txBody>
      </p:sp>
      <p:sp>
        <p:nvSpPr>
          <p:cNvPr id="4" name="Marcador de Posição do Texto 3"/>
          <p:cNvSpPr>
            <a:spLocks noGrp="1"/>
          </p:cNvSpPr>
          <p:nvPr>
            <p:ph type="body" sz="half" idx="2"/>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PT" noProof="0"/>
              <a:t>Clique para editar os estilos do texto de Modelo Global</a:t>
            </a:r>
          </a:p>
        </p:txBody>
      </p:sp>
      <p:sp>
        <p:nvSpPr>
          <p:cNvPr id="5" name="Marcador de Posição da Data 4"/>
          <p:cNvSpPr>
            <a:spLocks noGrp="1"/>
          </p:cNvSpPr>
          <p:nvPr>
            <p:ph type="dt" sz="half" idx="10"/>
          </p:nvPr>
        </p:nvSpPr>
        <p:spPr/>
        <p:txBody>
          <a:bodyPr rtlCol="0"/>
          <a:lstStyle/>
          <a:p>
            <a:pPr rtl="0"/>
            <a:fld id="{4FB84F83-30C0-41E7-89DC-C5F6C088FF01}" type="datetime1">
              <a:rPr lang="pt-PT" noProof="0" smtClean="0"/>
              <a:t>29/02/2024</a:t>
            </a:fld>
            <a:endParaRPr lang="pt-PT" noProof="0"/>
          </a:p>
        </p:txBody>
      </p:sp>
      <p:sp>
        <p:nvSpPr>
          <p:cNvPr id="6" name="Marcador de Posição do Rodapé 5"/>
          <p:cNvSpPr>
            <a:spLocks noGrp="1"/>
          </p:cNvSpPr>
          <p:nvPr>
            <p:ph type="ftr" sz="quarter" idx="11"/>
          </p:nvPr>
        </p:nvSpPr>
        <p:spPr/>
        <p:txBody>
          <a:bodyPr rtlCol="0"/>
          <a:lstStyle/>
          <a:p>
            <a:pPr rtl="0"/>
            <a:endParaRPr lang="pt-PT" noProof="0"/>
          </a:p>
        </p:txBody>
      </p:sp>
      <p:sp>
        <p:nvSpPr>
          <p:cNvPr id="7" name="Marcador de Posição do Número do Diapositivo 6"/>
          <p:cNvSpPr>
            <a:spLocks noGrp="1"/>
          </p:cNvSpPr>
          <p:nvPr>
            <p:ph type="sldNum" sz="quarter" idx="12"/>
          </p:nvPr>
        </p:nvSpPr>
        <p:spPr/>
        <p:txBody>
          <a:bodyPr rtlCol="0"/>
          <a:lstStyle/>
          <a:p>
            <a:pPr rtl="0"/>
            <a:fld id="{867E5644-1E61-4311-A31E-84CB9C7AA8A9}" type="slidenum">
              <a:rPr lang="pt-PT" noProof="0" smtClean="0"/>
              <a:t>‹#›</a:t>
            </a:fld>
            <a:endParaRPr lang="pt-PT" noProof="0"/>
          </a:p>
        </p:txBody>
      </p:sp>
      <p:cxnSp>
        <p:nvCxnSpPr>
          <p:cNvPr id="8" name="Conexão Reta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pt-PT" noProof="0"/>
              <a:t>Clique para editar o estilo do título do Modelo Global</a:t>
            </a:r>
          </a:p>
        </p:txBody>
      </p:sp>
      <p:sp>
        <p:nvSpPr>
          <p:cNvPr id="3" name="Marcador de Posição do Texto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pt-PT" noProof="0"/>
              <a:t>Clique para editar os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4" name="Marcador de Posição da Data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E98862CF-F8B2-4323-B977-BE03C5ED359D}" type="datetime1">
              <a:rPr lang="pt-PT" noProof="0" smtClean="0"/>
              <a:t>29/02/2024</a:t>
            </a:fld>
            <a:endParaRPr lang="pt-PT" noProof="0"/>
          </a:p>
        </p:txBody>
      </p:sp>
      <p:sp>
        <p:nvSpPr>
          <p:cNvPr id="5" name="Marcador de Posição do Rodapé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rtl="0"/>
            <a:endParaRPr lang="pt-PT" noProof="0"/>
          </a:p>
        </p:txBody>
      </p:sp>
      <p:sp>
        <p:nvSpPr>
          <p:cNvPr id="6" name="Marcador de Posição do Número do Diapositivo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4FAB73BC-B049-4115-A692-8D63A059BFB8}" type="slidenum">
              <a:rPr lang="pt-PT" noProof="0" smtClean="0"/>
              <a:pPr rtl="0"/>
              <a:t>‹#›</a:t>
            </a:fld>
            <a:endParaRPr lang="pt-PT" noProof="0"/>
          </a:p>
        </p:txBody>
      </p:sp>
      <p:cxnSp>
        <p:nvCxnSpPr>
          <p:cNvPr id="7" name="Conexão Reta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2"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1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15.xml.rels><?xml version="1.0" encoding="UTF-8" standalone="yes"?>
<Relationships xmlns="http://schemas.openxmlformats.org/package/2006/relationships"><Relationship Id="rId2" Type="http://schemas.microsoft.com/office/2018/10/relationships/comments" Target="../comments/modernComment_12A_E49D3DDF.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15_538CE0F0.xm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16_F4519674.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5.svg"/><Relationship Id="rId7"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tângulo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a:p>
        </p:txBody>
      </p:sp>
      <p:pic>
        <p:nvPicPr>
          <p:cNvPr id="5" name="Imagem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Retângulo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pt-PT"/>
          </a:p>
        </p:txBody>
      </p:sp>
      <p:sp>
        <p:nvSpPr>
          <p:cNvPr id="2" name="Título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rtlCol="0" anchor="b">
            <a:normAutofit/>
          </a:bodyPr>
          <a:lstStyle/>
          <a:p>
            <a:pPr algn="l"/>
            <a:r>
              <a:rPr lang="pt-PT">
                <a:solidFill>
                  <a:srgbClr val="FFFFFF"/>
                </a:solidFill>
              </a:rPr>
              <a:t>Website galitos</a:t>
            </a:r>
          </a:p>
        </p:txBody>
      </p:sp>
      <p:sp>
        <p:nvSpPr>
          <p:cNvPr id="3" name="Subtítulo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2"/>
            <a:ext cx="7501650" cy="774185"/>
          </a:xfrm>
        </p:spPr>
        <p:txBody>
          <a:bodyPr rtlCol="0" anchor="t">
            <a:normAutofit fontScale="85000" lnSpcReduction="20000"/>
          </a:bodyPr>
          <a:lstStyle/>
          <a:p>
            <a:pPr rtl="0"/>
            <a:r>
              <a:rPr lang="pt-PT">
                <a:solidFill>
                  <a:srgbClr val="FFFFFF"/>
                </a:solidFill>
              </a:rPr>
              <a:t>Marta Condeço    112903</a:t>
            </a:r>
          </a:p>
          <a:p>
            <a:pPr rtl="0"/>
            <a:r>
              <a:rPr lang="pt-PT">
                <a:solidFill>
                  <a:srgbClr val="FFFFFF"/>
                </a:solidFill>
              </a:rPr>
              <a:t>Henrique Oliveira 113515</a:t>
            </a:r>
          </a:p>
          <a:p>
            <a:pPr rtl="0"/>
            <a:r>
              <a:rPr lang="pt-PT">
                <a:solidFill>
                  <a:srgbClr val="FFFFFF"/>
                </a:solidFill>
              </a:rPr>
              <a:t>João Gaspar        114514</a:t>
            </a:r>
          </a:p>
          <a:p>
            <a:pPr rtl="0"/>
            <a:endParaRPr lang="pt-PT">
              <a:solidFill>
                <a:srgbClr val="FFFFFF"/>
              </a:solidFill>
            </a:endParaRPr>
          </a:p>
        </p:txBody>
      </p:sp>
      <p:cxnSp>
        <p:nvCxnSpPr>
          <p:cNvPr id="23" name="Conexão Reta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D69B0CFE-E608-53AC-76FA-1DFFAE5BA7E1}"/>
              </a:ext>
            </a:extLst>
          </p:cNvPr>
          <p:cNvSpPr txBox="1"/>
          <p:nvPr/>
        </p:nvSpPr>
        <p:spPr>
          <a:xfrm>
            <a:off x="238113" y="420509"/>
            <a:ext cx="4544009" cy="1093120"/>
          </a:xfrm>
          <a:prstGeom prst="rect">
            <a:avLst/>
          </a:prstGeom>
          <a:noFill/>
        </p:spPr>
        <p:txBody>
          <a:bodyPr wrap="square" lIns="91440" tIns="45720" rIns="91440" bIns="45720" rtlCol="0" anchor="t">
            <a:spAutoFit/>
          </a:bodyPr>
          <a:lstStyle/>
          <a:p>
            <a:pPr defTabSz="914400">
              <a:lnSpc>
                <a:spcPct val="80000"/>
              </a:lnSpc>
              <a:spcBef>
                <a:spcPct val="0"/>
              </a:spcBef>
            </a:pPr>
            <a:r>
              <a:rPr lang="pt-PT" sz="4000" cap="all" spc="100" err="1">
                <a:solidFill>
                  <a:schemeClr val="tx1">
                    <a:lumMod val="95000"/>
                    <a:lumOff val="5000"/>
                  </a:schemeClr>
                </a:solidFill>
                <a:latin typeface="+mj-lt"/>
                <a:ea typeface="+mj-ea"/>
                <a:cs typeface="+mj-cs"/>
              </a:rPr>
              <a:t>Cognitive</a:t>
            </a:r>
          </a:p>
          <a:p>
            <a:pPr defTabSz="914400">
              <a:lnSpc>
                <a:spcPct val="80000"/>
              </a:lnSpc>
              <a:spcBef>
                <a:spcPct val="0"/>
              </a:spcBef>
            </a:pPr>
            <a:r>
              <a:rPr lang="pt-PT" sz="4000" cap="all" spc="100" err="1">
                <a:solidFill>
                  <a:schemeClr val="tx1">
                    <a:lumMod val="95000"/>
                    <a:lumOff val="5000"/>
                  </a:schemeClr>
                </a:solidFill>
                <a:latin typeface="+mj-lt"/>
                <a:ea typeface="+mj-ea"/>
                <a:cs typeface="+mj-cs"/>
              </a:rPr>
              <a:t>walkthrough</a:t>
            </a:r>
          </a:p>
        </p:txBody>
      </p:sp>
      <p:grpSp>
        <p:nvGrpSpPr>
          <p:cNvPr id="3" name="Google Shape;2422;p67">
            <a:extLst>
              <a:ext uri="{FF2B5EF4-FFF2-40B4-BE49-F238E27FC236}">
                <a16:creationId xmlns:a16="http://schemas.microsoft.com/office/drawing/2014/main" id="{212A0072-8CCA-37CE-C751-B5369F620E0B}"/>
              </a:ext>
            </a:extLst>
          </p:cNvPr>
          <p:cNvGrpSpPr/>
          <p:nvPr/>
        </p:nvGrpSpPr>
        <p:grpSpPr>
          <a:xfrm>
            <a:off x="5543733" y="1432803"/>
            <a:ext cx="6571919" cy="5163169"/>
            <a:chOff x="719991" y="980898"/>
            <a:chExt cx="3872778" cy="3181704"/>
          </a:xfrm>
        </p:grpSpPr>
        <p:grpSp>
          <p:nvGrpSpPr>
            <p:cNvPr id="4" name="Google Shape;2423;p67">
              <a:extLst>
                <a:ext uri="{FF2B5EF4-FFF2-40B4-BE49-F238E27FC236}">
                  <a16:creationId xmlns:a16="http://schemas.microsoft.com/office/drawing/2014/main" id="{829F8AAF-EDF8-C2A4-CD77-8B89B2AE5E49}"/>
                </a:ext>
              </a:extLst>
            </p:cNvPr>
            <p:cNvGrpSpPr/>
            <p:nvPr/>
          </p:nvGrpSpPr>
          <p:grpSpPr>
            <a:xfrm>
              <a:off x="719991" y="980898"/>
              <a:ext cx="3872778" cy="3181704"/>
              <a:chOff x="1377550" y="921425"/>
              <a:chExt cx="4891725" cy="4018825"/>
            </a:xfrm>
          </p:grpSpPr>
          <p:sp>
            <p:nvSpPr>
              <p:cNvPr id="6" name="Google Shape;2424;p67">
                <a:extLst>
                  <a:ext uri="{FF2B5EF4-FFF2-40B4-BE49-F238E27FC236}">
                    <a16:creationId xmlns:a16="http://schemas.microsoft.com/office/drawing/2014/main" id="{5B23456C-A0D6-50C8-74BF-1F76D5B6B0DE}"/>
                  </a:ext>
                </a:extLst>
              </p:cNvPr>
              <p:cNvSpPr/>
              <p:nvPr/>
            </p:nvSpPr>
            <p:spPr>
              <a:xfrm>
                <a:off x="3046475" y="4166875"/>
                <a:ext cx="1555050" cy="725075"/>
              </a:xfrm>
              <a:custGeom>
                <a:avLst/>
                <a:gdLst/>
                <a:ahLst/>
                <a:cxnLst/>
                <a:rect l="l" t="t" r="r" b="b"/>
                <a:pathLst>
                  <a:path w="62202" h="29003" extrusionOk="0">
                    <a:moveTo>
                      <a:pt x="58720" y="1"/>
                    </a:moveTo>
                    <a:lnTo>
                      <a:pt x="3291" y="120"/>
                    </a:lnTo>
                    <a:lnTo>
                      <a:pt x="0" y="29003"/>
                    </a:lnTo>
                    <a:lnTo>
                      <a:pt x="62202" y="28860"/>
                    </a:lnTo>
                    <a:lnTo>
                      <a:pt x="58720"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2425;p67">
                <a:extLst>
                  <a:ext uri="{FF2B5EF4-FFF2-40B4-BE49-F238E27FC236}">
                    <a16:creationId xmlns:a16="http://schemas.microsoft.com/office/drawing/2014/main" id="{476CEA68-96B9-CC47-202A-659818796AEA}"/>
                  </a:ext>
                </a:extLst>
              </p:cNvPr>
              <p:cNvSpPr/>
              <p:nvPr/>
            </p:nvSpPr>
            <p:spPr>
              <a:xfrm>
                <a:off x="3046475" y="4793550"/>
                <a:ext cx="1555050" cy="98400"/>
              </a:xfrm>
              <a:custGeom>
                <a:avLst/>
                <a:gdLst/>
                <a:ahLst/>
                <a:cxnLst/>
                <a:rect l="l" t="t" r="r" b="b"/>
                <a:pathLst>
                  <a:path w="62202" h="3936" extrusionOk="0">
                    <a:moveTo>
                      <a:pt x="61773" y="0"/>
                    </a:moveTo>
                    <a:lnTo>
                      <a:pt x="406" y="24"/>
                    </a:lnTo>
                    <a:lnTo>
                      <a:pt x="0" y="3936"/>
                    </a:lnTo>
                    <a:lnTo>
                      <a:pt x="0" y="3936"/>
                    </a:lnTo>
                    <a:lnTo>
                      <a:pt x="62202" y="3793"/>
                    </a:lnTo>
                    <a:lnTo>
                      <a:pt x="61773" y="0"/>
                    </a:lnTo>
                    <a:close/>
                  </a:path>
                </a:pathLst>
              </a:custGeom>
              <a:solidFill>
                <a:srgbClr val="455A64">
                  <a:alpha val="6863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2426;p67">
                <a:extLst>
                  <a:ext uri="{FF2B5EF4-FFF2-40B4-BE49-F238E27FC236}">
                    <a16:creationId xmlns:a16="http://schemas.microsoft.com/office/drawing/2014/main" id="{C6342443-FF99-217C-666E-0FCFB47FB360}"/>
                  </a:ext>
                </a:extLst>
              </p:cNvPr>
              <p:cNvSpPr/>
              <p:nvPr/>
            </p:nvSpPr>
            <p:spPr>
              <a:xfrm>
                <a:off x="2810350" y="4858550"/>
                <a:ext cx="2026100" cy="81700"/>
              </a:xfrm>
              <a:custGeom>
                <a:avLst/>
                <a:gdLst/>
                <a:ahLst/>
                <a:cxnLst/>
                <a:rect l="l" t="t" r="r" b="b"/>
                <a:pathLst>
                  <a:path w="81044" h="3268" extrusionOk="0">
                    <a:moveTo>
                      <a:pt x="81044" y="0"/>
                    </a:moveTo>
                    <a:lnTo>
                      <a:pt x="0" y="215"/>
                    </a:lnTo>
                    <a:lnTo>
                      <a:pt x="24" y="3268"/>
                    </a:lnTo>
                    <a:lnTo>
                      <a:pt x="81044" y="3053"/>
                    </a:lnTo>
                    <a:lnTo>
                      <a:pt x="81044"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2427;p67">
                <a:extLst>
                  <a:ext uri="{FF2B5EF4-FFF2-40B4-BE49-F238E27FC236}">
                    <a16:creationId xmlns:a16="http://schemas.microsoft.com/office/drawing/2014/main" id="{ED71D21A-AB10-AAAE-4EB6-99BCF7FC0186}"/>
                  </a:ext>
                </a:extLst>
              </p:cNvPr>
              <p:cNvSpPr/>
              <p:nvPr/>
            </p:nvSpPr>
            <p:spPr>
              <a:xfrm>
                <a:off x="1377550" y="921425"/>
                <a:ext cx="4891725" cy="2879375"/>
              </a:xfrm>
              <a:custGeom>
                <a:avLst/>
                <a:gdLst/>
                <a:ahLst/>
                <a:cxnLst/>
                <a:rect l="l" t="t" r="r" b="b"/>
                <a:pathLst>
                  <a:path w="195669" h="115175" extrusionOk="0">
                    <a:moveTo>
                      <a:pt x="7918" y="1"/>
                    </a:moveTo>
                    <a:cubicBezTo>
                      <a:pt x="3554" y="1"/>
                      <a:pt x="0" y="3554"/>
                      <a:pt x="0" y="7943"/>
                    </a:cubicBezTo>
                    <a:lnTo>
                      <a:pt x="0" y="115174"/>
                    </a:lnTo>
                    <a:lnTo>
                      <a:pt x="195668" y="115174"/>
                    </a:lnTo>
                    <a:lnTo>
                      <a:pt x="195668" y="7943"/>
                    </a:lnTo>
                    <a:cubicBezTo>
                      <a:pt x="195668" y="3554"/>
                      <a:pt x="192115" y="1"/>
                      <a:pt x="187726" y="1"/>
                    </a:cubicBezTo>
                    <a:close/>
                  </a:path>
                </a:pathLst>
              </a:custGeom>
              <a:solidFill>
                <a:schemeClr val="accent2">
                  <a:lumMod val="40000"/>
                  <a:lumOff val="6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2428;p67">
                <a:extLst>
                  <a:ext uri="{FF2B5EF4-FFF2-40B4-BE49-F238E27FC236}">
                    <a16:creationId xmlns:a16="http://schemas.microsoft.com/office/drawing/2014/main" id="{17CF252C-0593-9E29-AD74-956FE7954549}"/>
                  </a:ext>
                </a:extLst>
              </p:cNvPr>
              <p:cNvSpPr/>
              <p:nvPr/>
            </p:nvSpPr>
            <p:spPr>
              <a:xfrm>
                <a:off x="1377550" y="3800775"/>
                <a:ext cx="4891725" cy="499700"/>
              </a:xfrm>
              <a:custGeom>
                <a:avLst/>
                <a:gdLst/>
                <a:ahLst/>
                <a:cxnLst/>
                <a:rect l="l" t="t" r="r" b="b"/>
                <a:pathLst>
                  <a:path w="195669" h="19988" extrusionOk="0">
                    <a:moveTo>
                      <a:pt x="0" y="0"/>
                    </a:moveTo>
                    <a:lnTo>
                      <a:pt x="0" y="12045"/>
                    </a:lnTo>
                    <a:cubicBezTo>
                      <a:pt x="0" y="16433"/>
                      <a:pt x="3554" y="19987"/>
                      <a:pt x="7918" y="19987"/>
                    </a:cubicBezTo>
                    <a:lnTo>
                      <a:pt x="187726" y="19987"/>
                    </a:lnTo>
                    <a:cubicBezTo>
                      <a:pt x="192115" y="19987"/>
                      <a:pt x="195668" y="16433"/>
                      <a:pt x="195668" y="12045"/>
                    </a:cubicBezTo>
                    <a:lnTo>
                      <a:pt x="195668"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2429;p67">
                <a:extLst>
                  <a:ext uri="{FF2B5EF4-FFF2-40B4-BE49-F238E27FC236}">
                    <a16:creationId xmlns:a16="http://schemas.microsoft.com/office/drawing/2014/main" id="{E24EA97F-9554-A04E-2944-196A1A5E41DB}"/>
                  </a:ext>
                </a:extLst>
              </p:cNvPr>
              <p:cNvSpPr/>
              <p:nvPr/>
            </p:nvSpPr>
            <p:spPr>
              <a:xfrm>
                <a:off x="3727400" y="3947450"/>
                <a:ext cx="190825" cy="190825"/>
              </a:xfrm>
              <a:custGeom>
                <a:avLst/>
                <a:gdLst/>
                <a:ahLst/>
                <a:cxnLst/>
                <a:rect l="l" t="t" r="r" b="b"/>
                <a:pathLst>
                  <a:path w="7633" h="7633" extrusionOk="0">
                    <a:moveTo>
                      <a:pt x="3816" y="1"/>
                    </a:moveTo>
                    <a:cubicBezTo>
                      <a:pt x="1694" y="1"/>
                      <a:pt x="0" y="1694"/>
                      <a:pt x="0" y="3817"/>
                    </a:cubicBezTo>
                    <a:cubicBezTo>
                      <a:pt x="0" y="5939"/>
                      <a:pt x="1694" y="7633"/>
                      <a:pt x="3816" y="7633"/>
                    </a:cubicBezTo>
                    <a:cubicBezTo>
                      <a:pt x="5939" y="7633"/>
                      <a:pt x="7632" y="5939"/>
                      <a:pt x="7632" y="3817"/>
                    </a:cubicBezTo>
                    <a:cubicBezTo>
                      <a:pt x="7632" y="1742"/>
                      <a:pt x="5939" y="1"/>
                      <a:pt x="3816" y="1"/>
                    </a:cubicBezTo>
                    <a:close/>
                  </a:path>
                </a:pathLst>
              </a:custGeom>
              <a:solidFill>
                <a:srgbClr val="EDEDE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5" name="Google Shape;2430;p67">
              <a:extLst>
                <a:ext uri="{FF2B5EF4-FFF2-40B4-BE49-F238E27FC236}">
                  <a16:creationId xmlns:a16="http://schemas.microsoft.com/office/drawing/2014/main" id="{53622A43-28C3-CCE0-8DEB-67706D5E1AC4}"/>
                </a:ext>
              </a:extLst>
            </p:cNvPr>
            <p:cNvSpPr/>
            <p:nvPr/>
          </p:nvSpPr>
          <p:spPr>
            <a:xfrm>
              <a:off x="2574294" y="3371695"/>
              <a:ext cx="164700" cy="164700"/>
            </a:xfrm>
            <a:prstGeom prst="ellipse">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12" name="CaixaDeTexto 11">
            <a:extLst>
              <a:ext uri="{FF2B5EF4-FFF2-40B4-BE49-F238E27FC236}">
                <a16:creationId xmlns:a16="http://schemas.microsoft.com/office/drawing/2014/main" id="{3650075C-2BAF-E48E-1A54-C32BBEB7C28D}"/>
              </a:ext>
            </a:extLst>
          </p:cNvPr>
          <p:cNvSpPr txBox="1"/>
          <p:nvPr/>
        </p:nvSpPr>
        <p:spPr>
          <a:xfrm>
            <a:off x="406203" y="1601871"/>
            <a:ext cx="4771151" cy="400110"/>
          </a:xfrm>
          <a:prstGeom prst="rect">
            <a:avLst/>
          </a:prstGeom>
          <a:noFill/>
        </p:spPr>
        <p:txBody>
          <a:bodyPr wrap="square" lIns="91440" tIns="45720" rIns="91440" bIns="45720" rtlCol="0" anchor="t">
            <a:spAutoFit/>
          </a:bodyPr>
          <a:lstStyle/>
          <a:p>
            <a:r>
              <a:rPr lang="pt-PT" sz="2000" b="1" err="1">
                <a:ea typeface="+mn-lt"/>
                <a:cs typeface="+mn-lt"/>
              </a:rPr>
              <a:t>Will</a:t>
            </a:r>
            <a:r>
              <a:rPr lang="pt-PT" sz="2000" b="1">
                <a:ea typeface="+mn-lt"/>
                <a:cs typeface="+mn-lt"/>
              </a:rPr>
              <a:t> </a:t>
            </a:r>
            <a:r>
              <a:rPr lang="pt-PT" sz="2000" b="1" err="1">
                <a:ea typeface="+mn-lt"/>
                <a:cs typeface="+mn-lt"/>
              </a:rPr>
              <a:t>the</a:t>
            </a:r>
            <a:r>
              <a:rPr lang="pt-PT" sz="2000" b="1">
                <a:ea typeface="+mn-lt"/>
                <a:cs typeface="+mn-lt"/>
              </a:rPr>
              <a:t> </a:t>
            </a:r>
            <a:r>
              <a:rPr lang="pt-PT" sz="2000" b="1" err="1">
                <a:ea typeface="+mn-lt"/>
                <a:cs typeface="+mn-lt"/>
              </a:rPr>
              <a:t>user</a:t>
            </a:r>
            <a:r>
              <a:rPr lang="pt-PT" sz="2000" b="1">
                <a:ea typeface="+mn-lt"/>
                <a:cs typeface="+mn-lt"/>
              </a:rPr>
              <a:t> </a:t>
            </a:r>
            <a:r>
              <a:rPr lang="pt-PT" sz="2000" b="1" err="1">
                <a:ea typeface="+mn-lt"/>
                <a:cs typeface="+mn-lt"/>
              </a:rPr>
              <a:t>know</a:t>
            </a:r>
            <a:r>
              <a:rPr lang="pt-PT" sz="2000" b="1">
                <a:ea typeface="+mn-lt"/>
                <a:cs typeface="+mn-lt"/>
              </a:rPr>
              <a:t> </a:t>
            </a:r>
            <a:r>
              <a:rPr lang="pt-PT" sz="2000" b="1" err="1">
                <a:ea typeface="+mn-lt"/>
                <a:cs typeface="+mn-lt"/>
              </a:rPr>
              <a:t>what</a:t>
            </a:r>
            <a:r>
              <a:rPr lang="pt-PT" sz="2000" b="1">
                <a:ea typeface="+mn-lt"/>
                <a:cs typeface="+mn-lt"/>
              </a:rPr>
              <a:t> to do </a:t>
            </a:r>
            <a:r>
              <a:rPr lang="pt-PT" sz="2000" b="1" err="1">
                <a:ea typeface="+mn-lt"/>
                <a:cs typeface="+mn-lt"/>
              </a:rPr>
              <a:t>at</a:t>
            </a:r>
            <a:r>
              <a:rPr lang="pt-PT" sz="2000" b="1">
                <a:ea typeface="+mn-lt"/>
                <a:cs typeface="+mn-lt"/>
              </a:rPr>
              <a:t> </a:t>
            </a:r>
            <a:r>
              <a:rPr lang="pt-PT" sz="2000" b="1" err="1">
                <a:ea typeface="+mn-lt"/>
                <a:cs typeface="+mn-lt"/>
              </a:rPr>
              <a:t>this</a:t>
            </a:r>
            <a:r>
              <a:rPr lang="pt-PT" sz="2000" b="1">
                <a:ea typeface="+mn-lt"/>
                <a:cs typeface="+mn-lt"/>
              </a:rPr>
              <a:t> step?</a:t>
            </a:r>
            <a:endParaRPr lang="en-US" b="1"/>
          </a:p>
        </p:txBody>
      </p:sp>
      <p:sp>
        <p:nvSpPr>
          <p:cNvPr id="14" name="CaixaDeTexto 13">
            <a:extLst>
              <a:ext uri="{FF2B5EF4-FFF2-40B4-BE49-F238E27FC236}">
                <a16:creationId xmlns:a16="http://schemas.microsoft.com/office/drawing/2014/main" id="{87D50078-5511-AF0B-9A8D-4EC577BF2352}"/>
              </a:ext>
            </a:extLst>
          </p:cNvPr>
          <p:cNvSpPr txBox="1"/>
          <p:nvPr/>
        </p:nvSpPr>
        <p:spPr>
          <a:xfrm>
            <a:off x="406204" y="2001474"/>
            <a:ext cx="4771153" cy="1323439"/>
          </a:xfrm>
          <a:prstGeom prst="rect">
            <a:avLst/>
          </a:prstGeom>
          <a:noFill/>
        </p:spPr>
        <p:txBody>
          <a:bodyPr wrap="square" lIns="91440" tIns="45720" rIns="91440" bIns="45720" rtlCol="0" anchor="t">
            <a:spAutoFit/>
          </a:bodyPr>
          <a:lstStyle/>
          <a:p>
            <a:r>
              <a:rPr lang="pt-PT" sz="2000" u="sng" err="1"/>
              <a:t>Probably</a:t>
            </a:r>
            <a:r>
              <a:rPr lang="pt-PT" sz="2000" u="sng"/>
              <a:t> </a:t>
            </a:r>
            <a:r>
              <a:rPr lang="pt-PT" sz="2000" u="sng" err="1"/>
              <a:t>not</a:t>
            </a:r>
            <a:r>
              <a:rPr lang="pt-PT" sz="2000" u="sng"/>
              <a:t>,</a:t>
            </a:r>
            <a:r>
              <a:rPr lang="pt-PT" sz="2000"/>
              <a:t> </a:t>
            </a:r>
            <a:r>
              <a:rPr lang="pt-PT" sz="2000" err="1"/>
              <a:t>since</a:t>
            </a:r>
            <a:r>
              <a:rPr lang="pt-PT" sz="2000"/>
              <a:t> </a:t>
            </a:r>
            <a:r>
              <a:rPr lang="pt-PT" sz="2000" err="1"/>
              <a:t>there</a:t>
            </a:r>
            <a:r>
              <a:rPr lang="pt-PT" sz="2000"/>
              <a:t> are </a:t>
            </a:r>
            <a:r>
              <a:rPr lang="pt-PT" sz="2000" err="1"/>
              <a:t>pages</a:t>
            </a:r>
            <a:r>
              <a:rPr lang="pt-PT" sz="2000"/>
              <a:t> in </a:t>
            </a:r>
            <a:r>
              <a:rPr lang="pt-PT" sz="2000" err="1"/>
              <a:t>the</a:t>
            </a:r>
            <a:r>
              <a:rPr lang="pt-PT" sz="2000"/>
              <a:t> website </a:t>
            </a:r>
            <a:r>
              <a:rPr lang="pt-PT" sz="2000" err="1"/>
              <a:t>that</a:t>
            </a:r>
            <a:r>
              <a:rPr lang="pt-PT" sz="2000"/>
              <a:t> </a:t>
            </a:r>
            <a:r>
              <a:rPr lang="pt-PT" sz="2000" err="1"/>
              <a:t>the</a:t>
            </a:r>
            <a:r>
              <a:rPr lang="pt-PT" sz="2000"/>
              <a:t> </a:t>
            </a:r>
            <a:r>
              <a:rPr lang="pt-PT" sz="2000" err="1"/>
              <a:t>user</a:t>
            </a:r>
            <a:r>
              <a:rPr lang="pt-PT" sz="2000"/>
              <a:t> </a:t>
            </a:r>
            <a:r>
              <a:rPr lang="pt-PT" sz="2000" err="1"/>
              <a:t>is</a:t>
            </a:r>
            <a:r>
              <a:rPr lang="pt-PT" sz="2000"/>
              <a:t> more </a:t>
            </a:r>
            <a:r>
              <a:rPr lang="pt-PT" sz="2000" err="1"/>
              <a:t>likely</a:t>
            </a:r>
            <a:r>
              <a:rPr lang="pt-PT" sz="2000"/>
              <a:t> to </a:t>
            </a:r>
            <a:r>
              <a:rPr lang="pt-PT" sz="2000" err="1"/>
              <a:t>visit</a:t>
            </a:r>
            <a:r>
              <a:rPr lang="pt-PT" sz="2000"/>
              <a:t> </a:t>
            </a:r>
            <a:r>
              <a:rPr lang="pt-PT" sz="2000" err="1"/>
              <a:t>because</a:t>
            </a:r>
            <a:r>
              <a:rPr lang="pt-PT" sz="2000"/>
              <a:t> </a:t>
            </a:r>
            <a:r>
              <a:rPr lang="pt-PT" sz="2000" err="1"/>
              <a:t>they</a:t>
            </a:r>
            <a:r>
              <a:rPr lang="pt-PT" sz="2000"/>
              <a:t> </a:t>
            </a:r>
            <a:r>
              <a:rPr lang="pt-PT" sz="2000" err="1"/>
              <a:t>have</a:t>
            </a:r>
            <a:r>
              <a:rPr lang="pt-PT" sz="2000"/>
              <a:t> </a:t>
            </a:r>
            <a:r>
              <a:rPr lang="pt-PT" sz="2000" err="1"/>
              <a:t>relevant</a:t>
            </a:r>
            <a:r>
              <a:rPr lang="pt-PT" sz="2000"/>
              <a:t> </a:t>
            </a:r>
            <a:r>
              <a:rPr lang="pt-PT" sz="2000" err="1"/>
              <a:t>names</a:t>
            </a:r>
            <a:r>
              <a:rPr lang="pt-PT" sz="2000"/>
              <a:t> </a:t>
            </a:r>
            <a:r>
              <a:rPr lang="pt-PT" sz="2000" err="1"/>
              <a:t>towards</a:t>
            </a:r>
            <a:r>
              <a:rPr lang="pt-PT" sz="2000"/>
              <a:t> </a:t>
            </a:r>
            <a:r>
              <a:rPr lang="pt-PT" sz="2000" err="1"/>
              <a:t>the</a:t>
            </a:r>
            <a:r>
              <a:rPr lang="pt-PT" sz="2000"/>
              <a:t> </a:t>
            </a:r>
            <a:r>
              <a:rPr lang="pt-PT" sz="2000" err="1"/>
              <a:t>user's</a:t>
            </a:r>
            <a:r>
              <a:rPr lang="pt-PT" sz="2000"/>
              <a:t> </a:t>
            </a:r>
            <a:r>
              <a:rPr lang="pt-PT" sz="2000" err="1"/>
              <a:t>goal</a:t>
            </a:r>
            <a:r>
              <a:rPr lang="pt-PT" sz="2000"/>
              <a:t>.</a:t>
            </a:r>
          </a:p>
        </p:txBody>
      </p:sp>
      <p:pic>
        <p:nvPicPr>
          <p:cNvPr id="15" name="Picture 14" descr="A screenshot of a website&#10;&#10;Description automatically generated">
            <a:extLst>
              <a:ext uri="{FF2B5EF4-FFF2-40B4-BE49-F238E27FC236}">
                <a16:creationId xmlns:a16="http://schemas.microsoft.com/office/drawing/2014/main" id="{A4566BE4-DF8C-B699-BAEC-D0FA1387BBB8}"/>
              </a:ext>
            </a:extLst>
          </p:cNvPr>
          <p:cNvPicPr>
            <a:picLocks noChangeAspect="1"/>
          </p:cNvPicPr>
          <p:nvPr/>
        </p:nvPicPr>
        <p:blipFill>
          <a:blip r:embed="rId2"/>
          <a:stretch>
            <a:fillRect/>
          </a:stretch>
        </p:blipFill>
        <p:spPr>
          <a:xfrm>
            <a:off x="5775112" y="1456791"/>
            <a:ext cx="6116488" cy="3611593"/>
          </a:xfrm>
          <a:prstGeom prst="rect">
            <a:avLst/>
          </a:prstGeom>
        </p:spPr>
      </p:pic>
      <p:sp>
        <p:nvSpPr>
          <p:cNvPr id="13" name="TextBox 12">
            <a:extLst>
              <a:ext uri="{FF2B5EF4-FFF2-40B4-BE49-F238E27FC236}">
                <a16:creationId xmlns:a16="http://schemas.microsoft.com/office/drawing/2014/main" id="{B96F4521-7691-9A3D-39F8-B91CBF05BC63}"/>
              </a:ext>
            </a:extLst>
          </p:cNvPr>
          <p:cNvSpPr txBox="1"/>
          <p:nvPr/>
        </p:nvSpPr>
        <p:spPr>
          <a:xfrm>
            <a:off x="411193" y="3430438"/>
            <a:ext cx="4655388"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If the user does the right thing, will they know that they did the right thing, and are making progress towards their goal?</a:t>
            </a:r>
          </a:p>
        </p:txBody>
      </p:sp>
      <p:sp>
        <p:nvSpPr>
          <p:cNvPr id="16" name="TextBox 15">
            <a:extLst>
              <a:ext uri="{FF2B5EF4-FFF2-40B4-BE49-F238E27FC236}">
                <a16:creationId xmlns:a16="http://schemas.microsoft.com/office/drawing/2014/main" id="{C0A74D41-BB5B-47E3-ED42-194A46C124FC}"/>
              </a:ext>
            </a:extLst>
          </p:cNvPr>
          <p:cNvSpPr txBox="1"/>
          <p:nvPr/>
        </p:nvSpPr>
        <p:spPr>
          <a:xfrm>
            <a:off x="411193" y="4350589"/>
            <a:ext cx="4655388"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u="sng"/>
              <a:t>Maybe.</a:t>
            </a:r>
            <a:r>
              <a:rPr lang="en-US" sz="2000"/>
              <a:t> If the user scrolls down and finds "Galeria de Fotos" under "O Clube" they might click on it (since the name is allusive towards their goal) and if so, by seeing all the photos on that pages, they might know they are on the right path, even though the images aren't related to rowing.</a:t>
            </a:r>
          </a:p>
        </p:txBody>
      </p:sp>
    </p:spTree>
    <p:extLst>
      <p:ext uri="{BB962C8B-B14F-4D97-AF65-F5344CB8AC3E}">
        <p14:creationId xmlns:p14="http://schemas.microsoft.com/office/powerpoint/2010/main" val="2434413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D69B0CFE-E608-53AC-76FA-1DFFAE5BA7E1}"/>
              </a:ext>
            </a:extLst>
          </p:cNvPr>
          <p:cNvSpPr txBox="1"/>
          <p:nvPr/>
        </p:nvSpPr>
        <p:spPr>
          <a:xfrm>
            <a:off x="238113" y="420509"/>
            <a:ext cx="4544009" cy="1093120"/>
          </a:xfrm>
          <a:prstGeom prst="rect">
            <a:avLst/>
          </a:prstGeom>
          <a:noFill/>
        </p:spPr>
        <p:txBody>
          <a:bodyPr wrap="square" lIns="91440" tIns="45720" rIns="91440" bIns="45720" rtlCol="0" anchor="t">
            <a:spAutoFit/>
          </a:bodyPr>
          <a:lstStyle/>
          <a:p>
            <a:pPr defTabSz="914400">
              <a:lnSpc>
                <a:spcPct val="80000"/>
              </a:lnSpc>
              <a:spcBef>
                <a:spcPct val="0"/>
              </a:spcBef>
            </a:pPr>
            <a:r>
              <a:rPr lang="pt-PT" sz="4000" cap="all" spc="100" err="1">
                <a:solidFill>
                  <a:schemeClr val="tx1">
                    <a:lumMod val="95000"/>
                    <a:lumOff val="5000"/>
                  </a:schemeClr>
                </a:solidFill>
                <a:latin typeface="+mj-lt"/>
                <a:ea typeface="+mj-ea"/>
                <a:cs typeface="+mj-cs"/>
              </a:rPr>
              <a:t>Cognitive</a:t>
            </a:r>
          </a:p>
          <a:p>
            <a:pPr defTabSz="914400">
              <a:lnSpc>
                <a:spcPct val="80000"/>
              </a:lnSpc>
              <a:spcBef>
                <a:spcPct val="0"/>
              </a:spcBef>
            </a:pPr>
            <a:r>
              <a:rPr lang="pt-PT" sz="4000" cap="all" spc="100" err="1">
                <a:solidFill>
                  <a:schemeClr val="tx1">
                    <a:lumMod val="95000"/>
                    <a:lumOff val="5000"/>
                  </a:schemeClr>
                </a:solidFill>
                <a:latin typeface="+mj-lt"/>
                <a:ea typeface="+mj-ea"/>
                <a:cs typeface="+mj-cs"/>
              </a:rPr>
              <a:t>walkthrough</a:t>
            </a:r>
          </a:p>
        </p:txBody>
      </p:sp>
      <p:grpSp>
        <p:nvGrpSpPr>
          <p:cNvPr id="3" name="Google Shape;2422;p67">
            <a:extLst>
              <a:ext uri="{FF2B5EF4-FFF2-40B4-BE49-F238E27FC236}">
                <a16:creationId xmlns:a16="http://schemas.microsoft.com/office/drawing/2014/main" id="{212A0072-8CCA-37CE-C751-B5369F620E0B}"/>
              </a:ext>
            </a:extLst>
          </p:cNvPr>
          <p:cNvGrpSpPr/>
          <p:nvPr/>
        </p:nvGrpSpPr>
        <p:grpSpPr>
          <a:xfrm>
            <a:off x="5543733" y="1432803"/>
            <a:ext cx="6571919" cy="5163169"/>
            <a:chOff x="719991" y="980898"/>
            <a:chExt cx="3872778" cy="3181704"/>
          </a:xfrm>
        </p:grpSpPr>
        <p:grpSp>
          <p:nvGrpSpPr>
            <p:cNvPr id="4" name="Google Shape;2423;p67">
              <a:extLst>
                <a:ext uri="{FF2B5EF4-FFF2-40B4-BE49-F238E27FC236}">
                  <a16:creationId xmlns:a16="http://schemas.microsoft.com/office/drawing/2014/main" id="{829F8AAF-EDF8-C2A4-CD77-8B89B2AE5E49}"/>
                </a:ext>
              </a:extLst>
            </p:cNvPr>
            <p:cNvGrpSpPr/>
            <p:nvPr/>
          </p:nvGrpSpPr>
          <p:grpSpPr>
            <a:xfrm>
              <a:off x="719991" y="980898"/>
              <a:ext cx="3872778" cy="3181704"/>
              <a:chOff x="1377550" y="921425"/>
              <a:chExt cx="4891725" cy="4018825"/>
            </a:xfrm>
          </p:grpSpPr>
          <p:sp>
            <p:nvSpPr>
              <p:cNvPr id="6" name="Google Shape;2424;p67">
                <a:extLst>
                  <a:ext uri="{FF2B5EF4-FFF2-40B4-BE49-F238E27FC236}">
                    <a16:creationId xmlns:a16="http://schemas.microsoft.com/office/drawing/2014/main" id="{5B23456C-A0D6-50C8-74BF-1F76D5B6B0DE}"/>
                  </a:ext>
                </a:extLst>
              </p:cNvPr>
              <p:cNvSpPr/>
              <p:nvPr/>
            </p:nvSpPr>
            <p:spPr>
              <a:xfrm>
                <a:off x="3046475" y="4166875"/>
                <a:ext cx="1555050" cy="725075"/>
              </a:xfrm>
              <a:custGeom>
                <a:avLst/>
                <a:gdLst/>
                <a:ahLst/>
                <a:cxnLst/>
                <a:rect l="l" t="t" r="r" b="b"/>
                <a:pathLst>
                  <a:path w="62202" h="29003" extrusionOk="0">
                    <a:moveTo>
                      <a:pt x="58720" y="1"/>
                    </a:moveTo>
                    <a:lnTo>
                      <a:pt x="3291" y="120"/>
                    </a:lnTo>
                    <a:lnTo>
                      <a:pt x="0" y="29003"/>
                    </a:lnTo>
                    <a:lnTo>
                      <a:pt x="62202" y="28860"/>
                    </a:lnTo>
                    <a:lnTo>
                      <a:pt x="58720"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2425;p67">
                <a:extLst>
                  <a:ext uri="{FF2B5EF4-FFF2-40B4-BE49-F238E27FC236}">
                    <a16:creationId xmlns:a16="http://schemas.microsoft.com/office/drawing/2014/main" id="{476CEA68-96B9-CC47-202A-659818796AEA}"/>
                  </a:ext>
                </a:extLst>
              </p:cNvPr>
              <p:cNvSpPr/>
              <p:nvPr/>
            </p:nvSpPr>
            <p:spPr>
              <a:xfrm>
                <a:off x="3046475" y="4793550"/>
                <a:ext cx="1555050" cy="98400"/>
              </a:xfrm>
              <a:custGeom>
                <a:avLst/>
                <a:gdLst/>
                <a:ahLst/>
                <a:cxnLst/>
                <a:rect l="l" t="t" r="r" b="b"/>
                <a:pathLst>
                  <a:path w="62202" h="3936" extrusionOk="0">
                    <a:moveTo>
                      <a:pt x="61773" y="0"/>
                    </a:moveTo>
                    <a:lnTo>
                      <a:pt x="406" y="24"/>
                    </a:lnTo>
                    <a:lnTo>
                      <a:pt x="0" y="3936"/>
                    </a:lnTo>
                    <a:lnTo>
                      <a:pt x="0" y="3936"/>
                    </a:lnTo>
                    <a:lnTo>
                      <a:pt x="62202" y="3793"/>
                    </a:lnTo>
                    <a:lnTo>
                      <a:pt x="61773" y="0"/>
                    </a:lnTo>
                    <a:close/>
                  </a:path>
                </a:pathLst>
              </a:custGeom>
              <a:solidFill>
                <a:srgbClr val="455A64">
                  <a:alpha val="6863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2426;p67">
                <a:extLst>
                  <a:ext uri="{FF2B5EF4-FFF2-40B4-BE49-F238E27FC236}">
                    <a16:creationId xmlns:a16="http://schemas.microsoft.com/office/drawing/2014/main" id="{C6342443-FF99-217C-666E-0FCFB47FB360}"/>
                  </a:ext>
                </a:extLst>
              </p:cNvPr>
              <p:cNvSpPr/>
              <p:nvPr/>
            </p:nvSpPr>
            <p:spPr>
              <a:xfrm>
                <a:off x="2810350" y="4858550"/>
                <a:ext cx="2026100" cy="81700"/>
              </a:xfrm>
              <a:custGeom>
                <a:avLst/>
                <a:gdLst/>
                <a:ahLst/>
                <a:cxnLst/>
                <a:rect l="l" t="t" r="r" b="b"/>
                <a:pathLst>
                  <a:path w="81044" h="3268" extrusionOk="0">
                    <a:moveTo>
                      <a:pt x="81044" y="0"/>
                    </a:moveTo>
                    <a:lnTo>
                      <a:pt x="0" y="215"/>
                    </a:lnTo>
                    <a:lnTo>
                      <a:pt x="24" y="3268"/>
                    </a:lnTo>
                    <a:lnTo>
                      <a:pt x="81044" y="3053"/>
                    </a:lnTo>
                    <a:lnTo>
                      <a:pt x="81044"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2427;p67">
                <a:extLst>
                  <a:ext uri="{FF2B5EF4-FFF2-40B4-BE49-F238E27FC236}">
                    <a16:creationId xmlns:a16="http://schemas.microsoft.com/office/drawing/2014/main" id="{ED71D21A-AB10-AAAE-4EB6-99BCF7FC0186}"/>
                  </a:ext>
                </a:extLst>
              </p:cNvPr>
              <p:cNvSpPr/>
              <p:nvPr/>
            </p:nvSpPr>
            <p:spPr>
              <a:xfrm>
                <a:off x="1377550" y="921425"/>
                <a:ext cx="4891725" cy="2879375"/>
              </a:xfrm>
              <a:custGeom>
                <a:avLst/>
                <a:gdLst/>
                <a:ahLst/>
                <a:cxnLst/>
                <a:rect l="l" t="t" r="r" b="b"/>
                <a:pathLst>
                  <a:path w="195669" h="115175" extrusionOk="0">
                    <a:moveTo>
                      <a:pt x="7918" y="1"/>
                    </a:moveTo>
                    <a:cubicBezTo>
                      <a:pt x="3554" y="1"/>
                      <a:pt x="0" y="3554"/>
                      <a:pt x="0" y="7943"/>
                    </a:cubicBezTo>
                    <a:lnTo>
                      <a:pt x="0" y="115174"/>
                    </a:lnTo>
                    <a:lnTo>
                      <a:pt x="195668" y="115174"/>
                    </a:lnTo>
                    <a:lnTo>
                      <a:pt x="195668" y="7943"/>
                    </a:lnTo>
                    <a:cubicBezTo>
                      <a:pt x="195668" y="3554"/>
                      <a:pt x="192115" y="1"/>
                      <a:pt x="187726" y="1"/>
                    </a:cubicBezTo>
                    <a:close/>
                  </a:path>
                </a:pathLst>
              </a:custGeom>
              <a:solidFill>
                <a:schemeClr val="accent2">
                  <a:lumMod val="40000"/>
                  <a:lumOff val="6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2428;p67">
                <a:extLst>
                  <a:ext uri="{FF2B5EF4-FFF2-40B4-BE49-F238E27FC236}">
                    <a16:creationId xmlns:a16="http://schemas.microsoft.com/office/drawing/2014/main" id="{17CF252C-0593-9E29-AD74-956FE7954549}"/>
                  </a:ext>
                </a:extLst>
              </p:cNvPr>
              <p:cNvSpPr/>
              <p:nvPr/>
            </p:nvSpPr>
            <p:spPr>
              <a:xfrm>
                <a:off x="1377550" y="3800775"/>
                <a:ext cx="4891725" cy="499700"/>
              </a:xfrm>
              <a:custGeom>
                <a:avLst/>
                <a:gdLst/>
                <a:ahLst/>
                <a:cxnLst/>
                <a:rect l="l" t="t" r="r" b="b"/>
                <a:pathLst>
                  <a:path w="195669" h="19988" extrusionOk="0">
                    <a:moveTo>
                      <a:pt x="0" y="0"/>
                    </a:moveTo>
                    <a:lnTo>
                      <a:pt x="0" y="12045"/>
                    </a:lnTo>
                    <a:cubicBezTo>
                      <a:pt x="0" y="16433"/>
                      <a:pt x="3554" y="19987"/>
                      <a:pt x="7918" y="19987"/>
                    </a:cubicBezTo>
                    <a:lnTo>
                      <a:pt x="187726" y="19987"/>
                    </a:lnTo>
                    <a:cubicBezTo>
                      <a:pt x="192115" y="19987"/>
                      <a:pt x="195668" y="16433"/>
                      <a:pt x="195668" y="12045"/>
                    </a:cubicBezTo>
                    <a:lnTo>
                      <a:pt x="195668"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2429;p67">
                <a:extLst>
                  <a:ext uri="{FF2B5EF4-FFF2-40B4-BE49-F238E27FC236}">
                    <a16:creationId xmlns:a16="http://schemas.microsoft.com/office/drawing/2014/main" id="{E24EA97F-9554-A04E-2944-196A1A5E41DB}"/>
                  </a:ext>
                </a:extLst>
              </p:cNvPr>
              <p:cNvSpPr/>
              <p:nvPr/>
            </p:nvSpPr>
            <p:spPr>
              <a:xfrm>
                <a:off x="3727400" y="3947450"/>
                <a:ext cx="190825" cy="190825"/>
              </a:xfrm>
              <a:custGeom>
                <a:avLst/>
                <a:gdLst/>
                <a:ahLst/>
                <a:cxnLst/>
                <a:rect l="l" t="t" r="r" b="b"/>
                <a:pathLst>
                  <a:path w="7633" h="7633" extrusionOk="0">
                    <a:moveTo>
                      <a:pt x="3816" y="1"/>
                    </a:moveTo>
                    <a:cubicBezTo>
                      <a:pt x="1694" y="1"/>
                      <a:pt x="0" y="1694"/>
                      <a:pt x="0" y="3817"/>
                    </a:cubicBezTo>
                    <a:cubicBezTo>
                      <a:pt x="0" y="5939"/>
                      <a:pt x="1694" y="7633"/>
                      <a:pt x="3816" y="7633"/>
                    </a:cubicBezTo>
                    <a:cubicBezTo>
                      <a:pt x="5939" y="7633"/>
                      <a:pt x="7632" y="5939"/>
                      <a:pt x="7632" y="3817"/>
                    </a:cubicBezTo>
                    <a:cubicBezTo>
                      <a:pt x="7632" y="1742"/>
                      <a:pt x="5939" y="1"/>
                      <a:pt x="3816" y="1"/>
                    </a:cubicBezTo>
                    <a:close/>
                  </a:path>
                </a:pathLst>
              </a:custGeom>
              <a:solidFill>
                <a:srgbClr val="EDEDE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5" name="Google Shape;2430;p67">
              <a:extLst>
                <a:ext uri="{FF2B5EF4-FFF2-40B4-BE49-F238E27FC236}">
                  <a16:creationId xmlns:a16="http://schemas.microsoft.com/office/drawing/2014/main" id="{53622A43-28C3-CCE0-8DEB-67706D5E1AC4}"/>
                </a:ext>
              </a:extLst>
            </p:cNvPr>
            <p:cNvSpPr/>
            <p:nvPr/>
          </p:nvSpPr>
          <p:spPr>
            <a:xfrm>
              <a:off x="2574294" y="3371695"/>
              <a:ext cx="164700" cy="164700"/>
            </a:xfrm>
            <a:prstGeom prst="ellipse">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12" name="CaixaDeTexto 11">
            <a:extLst>
              <a:ext uri="{FF2B5EF4-FFF2-40B4-BE49-F238E27FC236}">
                <a16:creationId xmlns:a16="http://schemas.microsoft.com/office/drawing/2014/main" id="{3650075C-2BAF-E48E-1A54-C32BBEB7C28D}"/>
              </a:ext>
            </a:extLst>
          </p:cNvPr>
          <p:cNvSpPr txBox="1"/>
          <p:nvPr/>
        </p:nvSpPr>
        <p:spPr>
          <a:xfrm>
            <a:off x="406203" y="1601871"/>
            <a:ext cx="4771151" cy="400110"/>
          </a:xfrm>
          <a:prstGeom prst="rect">
            <a:avLst/>
          </a:prstGeom>
          <a:noFill/>
        </p:spPr>
        <p:txBody>
          <a:bodyPr wrap="square" lIns="91440" tIns="45720" rIns="91440" bIns="45720" rtlCol="0" anchor="t">
            <a:spAutoFit/>
          </a:bodyPr>
          <a:lstStyle/>
          <a:p>
            <a:r>
              <a:rPr lang="pt-PT" sz="2000" b="1" err="1">
                <a:ea typeface="+mn-lt"/>
                <a:cs typeface="+mn-lt"/>
              </a:rPr>
              <a:t>Will</a:t>
            </a:r>
            <a:r>
              <a:rPr lang="pt-PT" sz="2000" b="1">
                <a:ea typeface="+mn-lt"/>
                <a:cs typeface="+mn-lt"/>
              </a:rPr>
              <a:t> </a:t>
            </a:r>
            <a:r>
              <a:rPr lang="pt-PT" sz="2000" b="1" err="1">
                <a:ea typeface="+mn-lt"/>
                <a:cs typeface="+mn-lt"/>
              </a:rPr>
              <a:t>the</a:t>
            </a:r>
            <a:r>
              <a:rPr lang="pt-PT" sz="2000" b="1">
                <a:ea typeface="+mn-lt"/>
                <a:cs typeface="+mn-lt"/>
              </a:rPr>
              <a:t> </a:t>
            </a:r>
            <a:r>
              <a:rPr lang="pt-PT" sz="2000" b="1" err="1">
                <a:ea typeface="+mn-lt"/>
                <a:cs typeface="+mn-lt"/>
              </a:rPr>
              <a:t>user</a:t>
            </a:r>
            <a:r>
              <a:rPr lang="pt-PT" sz="2000" b="1">
                <a:ea typeface="+mn-lt"/>
                <a:cs typeface="+mn-lt"/>
              </a:rPr>
              <a:t> </a:t>
            </a:r>
            <a:r>
              <a:rPr lang="pt-PT" sz="2000" b="1" err="1">
                <a:ea typeface="+mn-lt"/>
                <a:cs typeface="+mn-lt"/>
              </a:rPr>
              <a:t>know</a:t>
            </a:r>
            <a:r>
              <a:rPr lang="pt-PT" sz="2000" b="1">
                <a:ea typeface="+mn-lt"/>
                <a:cs typeface="+mn-lt"/>
              </a:rPr>
              <a:t> </a:t>
            </a:r>
            <a:r>
              <a:rPr lang="pt-PT" sz="2000" b="1" err="1">
                <a:ea typeface="+mn-lt"/>
                <a:cs typeface="+mn-lt"/>
              </a:rPr>
              <a:t>what</a:t>
            </a:r>
            <a:r>
              <a:rPr lang="pt-PT" sz="2000" b="1">
                <a:ea typeface="+mn-lt"/>
                <a:cs typeface="+mn-lt"/>
              </a:rPr>
              <a:t> to do </a:t>
            </a:r>
            <a:r>
              <a:rPr lang="pt-PT" sz="2000" b="1" err="1">
                <a:ea typeface="+mn-lt"/>
                <a:cs typeface="+mn-lt"/>
              </a:rPr>
              <a:t>at</a:t>
            </a:r>
            <a:r>
              <a:rPr lang="pt-PT" sz="2000" b="1">
                <a:ea typeface="+mn-lt"/>
                <a:cs typeface="+mn-lt"/>
              </a:rPr>
              <a:t> </a:t>
            </a:r>
            <a:r>
              <a:rPr lang="pt-PT" sz="2000" b="1" err="1">
                <a:ea typeface="+mn-lt"/>
                <a:cs typeface="+mn-lt"/>
              </a:rPr>
              <a:t>this</a:t>
            </a:r>
            <a:r>
              <a:rPr lang="pt-PT" sz="2000" b="1">
                <a:ea typeface="+mn-lt"/>
                <a:cs typeface="+mn-lt"/>
              </a:rPr>
              <a:t> step?</a:t>
            </a:r>
            <a:endParaRPr lang="en-US" b="1"/>
          </a:p>
        </p:txBody>
      </p:sp>
      <p:sp>
        <p:nvSpPr>
          <p:cNvPr id="14" name="CaixaDeTexto 13">
            <a:extLst>
              <a:ext uri="{FF2B5EF4-FFF2-40B4-BE49-F238E27FC236}">
                <a16:creationId xmlns:a16="http://schemas.microsoft.com/office/drawing/2014/main" id="{87D50078-5511-AF0B-9A8D-4EC577BF2352}"/>
              </a:ext>
            </a:extLst>
          </p:cNvPr>
          <p:cNvSpPr txBox="1"/>
          <p:nvPr/>
        </p:nvSpPr>
        <p:spPr>
          <a:xfrm>
            <a:off x="406204" y="2001474"/>
            <a:ext cx="4771153" cy="2862322"/>
          </a:xfrm>
          <a:prstGeom prst="rect">
            <a:avLst/>
          </a:prstGeom>
          <a:noFill/>
        </p:spPr>
        <p:txBody>
          <a:bodyPr wrap="square" lIns="91440" tIns="45720" rIns="91440" bIns="45720" rtlCol="0" anchor="t">
            <a:spAutoFit/>
          </a:bodyPr>
          <a:lstStyle/>
          <a:p>
            <a:r>
              <a:rPr lang="pt-PT" sz="2000" err="1"/>
              <a:t>If</a:t>
            </a:r>
            <a:r>
              <a:rPr lang="pt-PT" sz="2000"/>
              <a:t> </a:t>
            </a:r>
            <a:r>
              <a:rPr lang="pt-PT" sz="2000" err="1"/>
              <a:t>they</a:t>
            </a:r>
            <a:r>
              <a:rPr lang="pt-PT" sz="2000"/>
              <a:t> </a:t>
            </a:r>
            <a:r>
              <a:rPr lang="pt-PT" sz="2000" err="1"/>
              <a:t>were</a:t>
            </a:r>
            <a:r>
              <a:rPr lang="pt-PT" sz="2000"/>
              <a:t> </a:t>
            </a:r>
            <a:r>
              <a:rPr lang="pt-PT" sz="2000" err="1"/>
              <a:t>on</a:t>
            </a:r>
            <a:r>
              <a:rPr lang="pt-PT" sz="2000"/>
              <a:t> </a:t>
            </a:r>
            <a:r>
              <a:rPr lang="pt-PT" sz="2000" err="1"/>
              <a:t>the</a:t>
            </a:r>
            <a:r>
              <a:rPr lang="pt-PT" sz="2000"/>
              <a:t> </a:t>
            </a:r>
            <a:r>
              <a:rPr lang="pt-PT" sz="2000" err="1"/>
              <a:t>right</a:t>
            </a:r>
            <a:r>
              <a:rPr lang="pt-PT" sz="2000"/>
              <a:t> </a:t>
            </a:r>
            <a:r>
              <a:rPr lang="pt-PT" sz="2000" err="1"/>
              <a:t>path</a:t>
            </a:r>
            <a:r>
              <a:rPr lang="pt-PT" sz="2000"/>
              <a:t>:</a:t>
            </a:r>
          </a:p>
          <a:p>
            <a:r>
              <a:rPr lang="pt-PT" sz="2000" err="1"/>
              <a:t>Answer</a:t>
            </a:r>
            <a:r>
              <a:rPr lang="pt-PT" sz="2000"/>
              <a:t> -&gt; </a:t>
            </a:r>
            <a:r>
              <a:rPr lang="pt-PT" sz="2000" u="sng" err="1"/>
              <a:t>Maybe</a:t>
            </a:r>
            <a:endParaRPr lang="pt-PT" sz="2000" u="sng"/>
          </a:p>
          <a:p>
            <a:pPr marL="342900" indent="-342900">
              <a:buFont typeface="Calibri"/>
              <a:buChar char="-"/>
            </a:pPr>
            <a:r>
              <a:rPr lang="pt-PT" sz="2000" err="1">
                <a:ea typeface="+mn-lt"/>
                <a:cs typeface="+mn-lt"/>
              </a:rPr>
              <a:t>Highlighted-text</a:t>
            </a:r>
            <a:r>
              <a:rPr lang="pt-PT" sz="2000"/>
              <a:t> </a:t>
            </a:r>
            <a:r>
              <a:rPr lang="pt-PT" sz="2000" err="1"/>
              <a:t>button</a:t>
            </a:r>
            <a:r>
              <a:rPr lang="pt-PT" sz="2000"/>
              <a:t> </a:t>
            </a:r>
            <a:endParaRPr lang="pt-PT"/>
          </a:p>
          <a:p>
            <a:pPr marL="342900" indent="-342900">
              <a:buFont typeface="Calibri"/>
              <a:buChar char="-"/>
            </a:pPr>
            <a:r>
              <a:rPr lang="pt-PT" sz="2000" err="1"/>
              <a:t>The</a:t>
            </a:r>
            <a:r>
              <a:rPr lang="pt-PT" sz="2000"/>
              <a:t> </a:t>
            </a:r>
            <a:r>
              <a:rPr lang="pt-PT" sz="2000" err="1"/>
              <a:t>button</a:t>
            </a:r>
            <a:r>
              <a:rPr lang="pt-PT" sz="2000"/>
              <a:t> </a:t>
            </a:r>
            <a:r>
              <a:rPr lang="pt-PT" sz="2000" err="1"/>
              <a:t>is</a:t>
            </a:r>
            <a:r>
              <a:rPr lang="pt-PT" sz="2000"/>
              <a:t> </a:t>
            </a:r>
            <a:r>
              <a:rPr lang="pt-PT" sz="2000" err="1"/>
              <a:t>small</a:t>
            </a:r>
            <a:endParaRPr lang="pt-PT" sz="2000"/>
          </a:p>
          <a:p>
            <a:r>
              <a:rPr lang="pt-PT" sz="2000" err="1"/>
              <a:t>If</a:t>
            </a:r>
            <a:r>
              <a:rPr lang="pt-PT" sz="2000"/>
              <a:t> </a:t>
            </a:r>
            <a:r>
              <a:rPr lang="pt-PT" sz="2000" err="1"/>
              <a:t>they</a:t>
            </a:r>
            <a:r>
              <a:rPr lang="pt-PT" sz="2000"/>
              <a:t> </a:t>
            </a:r>
            <a:r>
              <a:rPr lang="pt-PT" sz="2000" err="1"/>
              <a:t>were</a:t>
            </a:r>
            <a:r>
              <a:rPr lang="pt-PT" sz="2000"/>
              <a:t> </a:t>
            </a:r>
            <a:r>
              <a:rPr lang="pt-PT" sz="2000" err="1"/>
              <a:t>on</a:t>
            </a:r>
            <a:r>
              <a:rPr lang="pt-PT" sz="2000"/>
              <a:t> </a:t>
            </a:r>
            <a:r>
              <a:rPr lang="pt-PT" sz="2000" err="1"/>
              <a:t>the</a:t>
            </a:r>
            <a:r>
              <a:rPr lang="pt-PT" sz="2000"/>
              <a:t> </a:t>
            </a:r>
            <a:r>
              <a:rPr lang="pt-PT" sz="2000" err="1"/>
              <a:t>wrong</a:t>
            </a:r>
            <a:r>
              <a:rPr lang="pt-PT" sz="2000"/>
              <a:t> </a:t>
            </a:r>
            <a:r>
              <a:rPr lang="pt-PT" sz="2000" err="1"/>
              <a:t>path</a:t>
            </a:r>
            <a:r>
              <a:rPr lang="pt-PT" sz="2000"/>
              <a:t>:</a:t>
            </a:r>
          </a:p>
          <a:p>
            <a:r>
              <a:rPr lang="pt-PT" sz="2000" err="1"/>
              <a:t>Answer</a:t>
            </a:r>
            <a:r>
              <a:rPr lang="pt-PT" sz="2000"/>
              <a:t> -&gt;</a:t>
            </a:r>
            <a:r>
              <a:rPr lang="pt-PT" sz="2000" u="sng" err="1"/>
              <a:t>Probably</a:t>
            </a:r>
            <a:r>
              <a:rPr lang="pt-PT" sz="2000" u="sng"/>
              <a:t> </a:t>
            </a:r>
            <a:r>
              <a:rPr lang="pt-PT" sz="2000" u="sng" err="1"/>
              <a:t>not</a:t>
            </a:r>
            <a:endParaRPr lang="pt-PT" sz="2000" u="sng"/>
          </a:p>
          <a:p>
            <a:pPr marL="342900" indent="-342900">
              <a:buFont typeface="Calibri"/>
              <a:buChar char="-"/>
            </a:pPr>
            <a:r>
              <a:rPr lang="pt-PT" sz="2000" err="1"/>
              <a:t>Dead-end</a:t>
            </a:r>
            <a:r>
              <a:rPr lang="pt-PT" sz="2000"/>
              <a:t>(s)</a:t>
            </a:r>
          </a:p>
          <a:p>
            <a:pPr marL="342900" indent="-342900">
              <a:buFont typeface="Calibri"/>
              <a:buChar char="-"/>
            </a:pPr>
            <a:r>
              <a:rPr lang="pt-PT" sz="2000" err="1"/>
              <a:t>Got</a:t>
            </a:r>
            <a:r>
              <a:rPr lang="pt-PT" sz="2000"/>
              <a:t> </a:t>
            </a:r>
            <a:r>
              <a:rPr lang="pt-PT" sz="2000" err="1"/>
              <a:t>Lost</a:t>
            </a:r>
          </a:p>
          <a:p>
            <a:endParaRPr lang="pt-PT" sz="2000" u="sng"/>
          </a:p>
        </p:txBody>
      </p:sp>
      <p:sp>
        <p:nvSpPr>
          <p:cNvPr id="13" name="TextBox 12">
            <a:extLst>
              <a:ext uri="{FF2B5EF4-FFF2-40B4-BE49-F238E27FC236}">
                <a16:creationId xmlns:a16="http://schemas.microsoft.com/office/drawing/2014/main" id="{B96F4521-7691-9A3D-39F8-B91CBF05BC63}"/>
              </a:ext>
            </a:extLst>
          </p:cNvPr>
          <p:cNvSpPr txBox="1"/>
          <p:nvPr/>
        </p:nvSpPr>
        <p:spPr>
          <a:xfrm>
            <a:off x="411193" y="4580627"/>
            <a:ext cx="4655388"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If the user does the right thing, will they know that they did the right thing, and are making progress towards their goal?</a:t>
            </a:r>
          </a:p>
        </p:txBody>
      </p:sp>
      <p:sp>
        <p:nvSpPr>
          <p:cNvPr id="16" name="TextBox 15">
            <a:extLst>
              <a:ext uri="{FF2B5EF4-FFF2-40B4-BE49-F238E27FC236}">
                <a16:creationId xmlns:a16="http://schemas.microsoft.com/office/drawing/2014/main" id="{C0A74D41-BB5B-47E3-ED42-194A46C124FC}"/>
              </a:ext>
            </a:extLst>
          </p:cNvPr>
          <p:cNvSpPr txBox="1"/>
          <p:nvPr/>
        </p:nvSpPr>
        <p:spPr>
          <a:xfrm>
            <a:off x="468702" y="5587041"/>
            <a:ext cx="465538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Answer -&gt; </a:t>
            </a:r>
            <a:r>
              <a:rPr lang="en-US" sz="2000" u="sng"/>
              <a:t>Almost Certainly</a:t>
            </a:r>
          </a:p>
          <a:p>
            <a:pPr marL="342900" indent="-342900">
              <a:buFont typeface="Calibri"/>
              <a:buChar char="-"/>
            </a:pPr>
            <a:r>
              <a:rPr lang="en-US" sz="2000"/>
              <a:t>They will find the photo</a:t>
            </a:r>
          </a:p>
        </p:txBody>
      </p:sp>
      <p:pic>
        <p:nvPicPr>
          <p:cNvPr id="17" name="Picture 16" descr="A collage of images of various objects&#10;&#10;Description automatically generated">
            <a:extLst>
              <a:ext uri="{FF2B5EF4-FFF2-40B4-BE49-F238E27FC236}">
                <a16:creationId xmlns:a16="http://schemas.microsoft.com/office/drawing/2014/main" id="{6988240E-9ACC-F824-ABF3-D5EAA2C222BA}"/>
              </a:ext>
            </a:extLst>
          </p:cNvPr>
          <p:cNvPicPr>
            <a:picLocks noChangeAspect="1"/>
          </p:cNvPicPr>
          <p:nvPr/>
        </p:nvPicPr>
        <p:blipFill>
          <a:blip r:embed="rId2"/>
          <a:stretch>
            <a:fillRect/>
          </a:stretch>
        </p:blipFill>
        <p:spPr>
          <a:xfrm>
            <a:off x="5822472" y="1443936"/>
            <a:ext cx="6024833" cy="3625072"/>
          </a:xfrm>
          <a:prstGeom prst="rect">
            <a:avLst/>
          </a:prstGeom>
        </p:spPr>
      </p:pic>
    </p:spTree>
    <p:extLst>
      <p:ext uri="{BB962C8B-B14F-4D97-AF65-F5344CB8AC3E}">
        <p14:creationId xmlns:p14="http://schemas.microsoft.com/office/powerpoint/2010/main" val="305926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D69B0CFE-E608-53AC-76FA-1DFFAE5BA7E1}"/>
              </a:ext>
            </a:extLst>
          </p:cNvPr>
          <p:cNvSpPr txBox="1"/>
          <p:nvPr/>
        </p:nvSpPr>
        <p:spPr>
          <a:xfrm>
            <a:off x="238113" y="420509"/>
            <a:ext cx="4544009" cy="1093120"/>
          </a:xfrm>
          <a:prstGeom prst="rect">
            <a:avLst/>
          </a:prstGeom>
          <a:noFill/>
        </p:spPr>
        <p:txBody>
          <a:bodyPr wrap="square" lIns="91440" tIns="45720" rIns="91440" bIns="45720" rtlCol="0" anchor="t">
            <a:spAutoFit/>
          </a:bodyPr>
          <a:lstStyle/>
          <a:p>
            <a:pPr defTabSz="914400">
              <a:lnSpc>
                <a:spcPct val="80000"/>
              </a:lnSpc>
              <a:spcBef>
                <a:spcPct val="0"/>
              </a:spcBef>
            </a:pPr>
            <a:r>
              <a:rPr lang="pt-PT" sz="4000" cap="all" spc="100" err="1">
                <a:solidFill>
                  <a:schemeClr val="tx1">
                    <a:lumMod val="95000"/>
                    <a:lumOff val="5000"/>
                  </a:schemeClr>
                </a:solidFill>
                <a:latin typeface="+mj-lt"/>
                <a:ea typeface="+mj-ea"/>
                <a:cs typeface="+mj-cs"/>
              </a:rPr>
              <a:t>Cognitive</a:t>
            </a:r>
          </a:p>
          <a:p>
            <a:pPr defTabSz="914400">
              <a:lnSpc>
                <a:spcPct val="80000"/>
              </a:lnSpc>
              <a:spcBef>
                <a:spcPct val="0"/>
              </a:spcBef>
            </a:pPr>
            <a:r>
              <a:rPr lang="pt-PT" sz="4000" cap="all" spc="100" err="1">
                <a:solidFill>
                  <a:schemeClr val="tx1">
                    <a:lumMod val="95000"/>
                    <a:lumOff val="5000"/>
                  </a:schemeClr>
                </a:solidFill>
                <a:latin typeface="+mj-lt"/>
                <a:ea typeface="+mj-ea"/>
                <a:cs typeface="+mj-cs"/>
              </a:rPr>
              <a:t>walkthrough</a:t>
            </a:r>
          </a:p>
        </p:txBody>
      </p:sp>
      <p:sp>
        <p:nvSpPr>
          <p:cNvPr id="12" name="CaixaDeTexto 11">
            <a:extLst>
              <a:ext uri="{FF2B5EF4-FFF2-40B4-BE49-F238E27FC236}">
                <a16:creationId xmlns:a16="http://schemas.microsoft.com/office/drawing/2014/main" id="{3650075C-2BAF-E48E-1A54-C32BBEB7C28D}"/>
              </a:ext>
            </a:extLst>
          </p:cNvPr>
          <p:cNvSpPr txBox="1"/>
          <p:nvPr/>
        </p:nvSpPr>
        <p:spPr>
          <a:xfrm>
            <a:off x="262430" y="1688135"/>
            <a:ext cx="4771151" cy="553998"/>
          </a:xfrm>
          <a:prstGeom prst="rect">
            <a:avLst/>
          </a:prstGeom>
          <a:noFill/>
        </p:spPr>
        <p:txBody>
          <a:bodyPr wrap="square" lIns="91440" tIns="45720" rIns="91440" bIns="45720" rtlCol="0" anchor="t">
            <a:spAutoFit/>
          </a:bodyPr>
          <a:lstStyle/>
          <a:p>
            <a:r>
              <a:rPr lang="pt-PT" sz="3000" b="1" err="1"/>
              <a:t>Possible</a:t>
            </a:r>
            <a:r>
              <a:rPr lang="pt-PT" sz="3000" b="1"/>
              <a:t> </a:t>
            </a:r>
            <a:r>
              <a:rPr lang="pt-PT" sz="3000" b="1" err="1"/>
              <a:t>outcomes</a:t>
            </a:r>
            <a:r>
              <a:rPr lang="pt-PT" sz="3000" b="1"/>
              <a:t>:</a:t>
            </a:r>
            <a:endParaRPr lang="en-US" sz="3000" err="1"/>
          </a:p>
        </p:txBody>
      </p:sp>
      <p:sp>
        <p:nvSpPr>
          <p:cNvPr id="15" name="TextBox 14">
            <a:extLst>
              <a:ext uri="{FF2B5EF4-FFF2-40B4-BE49-F238E27FC236}">
                <a16:creationId xmlns:a16="http://schemas.microsoft.com/office/drawing/2014/main" id="{2C6B3D3D-E58B-5213-5EA9-8358F6358E12}"/>
              </a:ext>
            </a:extLst>
          </p:cNvPr>
          <p:cNvSpPr txBox="1"/>
          <p:nvPr/>
        </p:nvSpPr>
        <p:spPr>
          <a:xfrm>
            <a:off x="248010" y="2328152"/>
            <a:ext cx="445410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Calibri"/>
              <a:buChar char="-"/>
            </a:pPr>
            <a:r>
              <a:rPr lang="en-US" sz="2400"/>
              <a:t>Photo Found ( </a:t>
            </a:r>
            <a:r>
              <a:rPr lang="en-US" sz="2400" u="sng"/>
              <a:t>Ideal</a:t>
            </a:r>
            <a:r>
              <a:rPr lang="en-US" sz="2400"/>
              <a:t> , </a:t>
            </a:r>
            <a:r>
              <a:rPr lang="en-US" sz="2400" u="sng"/>
              <a:t>Unlikely</a:t>
            </a:r>
            <a:r>
              <a:rPr lang="en-US" sz="2400"/>
              <a:t> )</a:t>
            </a:r>
          </a:p>
        </p:txBody>
      </p:sp>
      <p:sp>
        <p:nvSpPr>
          <p:cNvPr id="18" name="TextBox 17">
            <a:extLst>
              <a:ext uri="{FF2B5EF4-FFF2-40B4-BE49-F238E27FC236}">
                <a16:creationId xmlns:a16="http://schemas.microsoft.com/office/drawing/2014/main" id="{5117061C-A87C-5F31-464C-7787D3D37111}"/>
              </a:ext>
            </a:extLst>
          </p:cNvPr>
          <p:cNvSpPr txBox="1"/>
          <p:nvPr/>
        </p:nvSpPr>
        <p:spPr>
          <a:xfrm>
            <a:off x="262386" y="2960754"/>
            <a:ext cx="530236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Calibri"/>
              <a:buChar char="-"/>
            </a:pPr>
            <a:r>
              <a:rPr lang="en-US" sz="2400"/>
              <a:t>Got Lost but Found Photo </a:t>
            </a:r>
          </a:p>
          <a:p>
            <a:r>
              <a:rPr lang="en-US" sz="2400"/>
              <a:t>( </a:t>
            </a:r>
            <a:r>
              <a:rPr lang="en-US" sz="2400" u="sng"/>
              <a:t>Not Ideal </a:t>
            </a:r>
            <a:r>
              <a:rPr lang="en-US" sz="2400"/>
              <a:t>, </a:t>
            </a:r>
            <a:r>
              <a:rPr lang="en-US" sz="2400" u="sng"/>
              <a:t>Somewhat likely</a:t>
            </a:r>
            <a:r>
              <a:rPr lang="en-US" sz="2400"/>
              <a:t> )</a:t>
            </a:r>
          </a:p>
        </p:txBody>
      </p:sp>
      <p:sp>
        <p:nvSpPr>
          <p:cNvPr id="19" name="TextBox 18">
            <a:extLst>
              <a:ext uri="{FF2B5EF4-FFF2-40B4-BE49-F238E27FC236}">
                <a16:creationId xmlns:a16="http://schemas.microsoft.com/office/drawing/2014/main" id="{2054F7D2-8A93-04B7-1C05-99A95B1E172C}"/>
              </a:ext>
            </a:extLst>
          </p:cNvPr>
          <p:cNvSpPr txBox="1"/>
          <p:nvPr/>
        </p:nvSpPr>
        <p:spPr>
          <a:xfrm>
            <a:off x="248010" y="3852151"/>
            <a:ext cx="420968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Calibri"/>
              <a:buChar char="-"/>
            </a:pPr>
            <a:r>
              <a:rPr lang="en-US" sz="2400"/>
              <a:t>Got Lost and Gave Up ( </a:t>
            </a:r>
            <a:r>
              <a:rPr lang="en-US" sz="2400" u="sng"/>
              <a:t>Worst Outcome </a:t>
            </a:r>
            <a:r>
              <a:rPr lang="en-US" sz="2400"/>
              <a:t>, </a:t>
            </a:r>
            <a:r>
              <a:rPr lang="en-US" sz="2400" u="sng"/>
              <a:t>Most Likely</a:t>
            </a:r>
            <a:r>
              <a:rPr lang="en-US" sz="2400"/>
              <a:t> )</a:t>
            </a:r>
          </a:p>
        </p:txBody>
      </p:sp>
      <p:pic>
        <p:nvPicPr>
          <p:cNvPr id="3" name="Picture 2" descr="A screenshot of a phone&#10;&#10;Description automatically generated">
            <a:extLst>
              <a:ext uri="{FF2B5EF4-FFF2-40B4-BE49-F238E27FC236}">
                <a16:creationId xmlns:a16="http://schemas.microsoft.com/office/drawing/2014/main" id="{F5EBCA8F-35A1-E31A-C8C2-E99867FB7E77}"/>
              </a:ext>
            </a:extLst>
          </p:cNvPr>
          <p:cNvPicPr>
            <a:picLocks noChangeAspect="1"/>
          </p:cNvPicPr>
          <p:nvPr/>
        </p:nvPicPr>
        <p:blipFill>
          <a:blip r:embed="rId2"/>
          <a:stretch>
            <a:fillRect/>
          </a:stretch>
        </p:blipFill>
        <p:spPr>
          <a:xfrm>
            <a:off x="5040972" y="2309003"/>
            <a:ext cx="3648436" cy="17511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2731BF99-3EF3-DC38-5DE1-50E3D9BC7DE9}"/>
              </a:ext>
            </a:extLst>
          </p:cNvPr>
          <p:cNvSpPr txBox="1"/>
          <p:nvPr/>
        </p:nvSpPr>
        <p:spPr>
          <a:xfrm>
            <a:off x="5032401" y="1683457"/>
            <a:ext cx="42672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b="1"/>
              <a:t>Possible Dead-ends:</a:t>
            </a:r>
          </a:p>
        </p:txBody>
      </p:sp>
      <p:pic>
        <p:nvPicPr>
          <p:cNvPr id="5" name="Picture 4" descr="A close-up of a white background&#10;&#10;Description automatically generated">
            <a:extLst>
              <a:ext uri="{FF2B5EF4-FFF2-40B4-BE49-F238E27FC236}">
                <a16:creationId xmlns:a16="http://schemas.microsoft.com/office/drawing/2014/main" id="{A7680EEA-AEE9-95BE-CF3D-065C545FED34}"/>
              </a:ext>
            </a:extLst>
          </p:cNvPr>
          <p:cNvPicPr>
            <a:picLocks noChangeAspect="1"/>
          </p:cNvPicPr>
          <p:nvPr/>
        </p:nvPicPr>
        <p:blipFill>
          <a:blip r:embed="rId3"/>
          <a:stretch>
            <a:fillRect/>
          </a:stretch>
        </p:blipFill>
        <p:spPr>
          <a:xfrm>
            <a:off x="5028032" y="4283553"/>
            <a:ext cx="4220654" cy="17414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A close-up of a white screen&#10;&#10;Description automatically generated">
            <a:extLst>
              <a:ext uri="{FF2B5EF4-FFF2-40B4-BE49-F238E27FC236}">
                <a16:creationId xmlns:a16="http://schemas.microsoft.com/office/drawing/2014/main" id="{272A001E-EED7-0703-2518-65788617BABB}"/>
              </a:ext>
            </a:extLst>
          </p:cNvPr>
          <p:cNvPicPr>
            <a:picLocks noChangeAspect="1"/>
          </p:cNvPicPr>
          <p:nvPr/>
        </p:nvPicPr>
        <p:blipFill>
          <a:blip r:embed="rId4"/>
          <a:stretch>
            <a:fillRect/>
          </a:stretch>
        </p:blipFill>
        <p:spPr>
          <a:xfrm>
            <a:off x="9029071" y="2315114"/>
            <a:ext cx="2860915" cy="15376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Oval 6">
            <a:extLst>
              <a:ext uri="{FF2B5EF4-FFF2-40B4-BE49-F238E27FC236}">
                <a16:creationId xmlns:a16="http://schemas.microsoft.com/office/drawing/2014/main" id="{70BF3A3A-C0E3-CE60-3BEE-2F6683DFA90C}"/>
              </a:ext>
            </a:extLst>
          </p:cNvPr>
          <p:cNvSpPr/>
          <p:nvPr/>
        </p:nvSpPr>
        <p:spPr>
          <a:xfrm>
            <a:off x="9866462" y="5085663"/>
            <a:ext cx="416943" cy="445698"/>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 name="Oval 7">
            <a:extLst>
              <a:ext uri="{FF2B5EF4-FFF2-40B4-BE49-F238E27FC236}">
                <a16:creationId xmlns:a16="http://schemas.microsoft.com/office/drawing/2014/main" id="{6EC4F612-4D08-905A-6926-E9945A637E80}"/>
              </a:ext>
            </a:extLst>
          </p:cNvPr>
          <p:cNvSpPr/>
          <p:nvPr/>
        </p:nvSpPr>
        <p:spPr>
          <a:xfrm>
            <a:off x="10455933" y="5085662"/>
            <a:ext cx="416943" cy="445698"/>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68587F2-1D38-7216-232C-C204F0355DEC}"/>
              </a:ext>
            </a:extLst>
          </p:cNvPr>
          <p:cNvSpPr/>
          <p:nvPr/>
        </p:nvSpPr>
        <p:spPr>
          <a:xfrm>
            <a:off x="11059783" y="5085663"/>
            <a:ext cx="416943" cy="445698"/>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25D7A9F-0037-3859-D0DD-FF2210219A14}"/>
              </a:ext>
            </a:extLst>
          </p:cNvPr>
          <p:cNvSpPr txBox="1"/>
          <p:nvPr/>
        </p:nvSpPr>
        <p:spPr>
          <a:xfrm>
            <a:off x="9487423" y="4679830"/>
            <a:ext cx="2541917" cy="10926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6500"/>
              <a:t>(</a:t>
            </a:r>
          </a:p>
        </p:txBody>
      </p:sp>
      <p:sp>
        <p:nvSpPr>
          <p:cNvPr id="13" name="TextBox 12">
            <a:extLst>
              <a:ext uri="{FF2B5EF4-FFF2-40B4-BE49-F238E27FC236}">
                <a16:creationId xmlns:a16="http://schemas.microsoft.com/office/drawing/2014/main" id="{28675FC3-2B9E-893F-55E8-EDF920E4BC9B}"/>
              </a:ext>
            </a:extLst>
          </p:cNvPr>
          <p:cNvSpPr txBox="1"/>
          <p:nvPr/>
        </p:nvSpPr>
        <p:spPr>
          <a:xfrm rot="10800000">
            <a:off x="9386781" y="4837981"/>
            <a:ext cx="2541917" cy="10926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6500"/>
              <a:t>(</a:t>
            </a:r>
          </a:p>
        </p:txBody>
      </p:sp>
    </p:spTree>
    <p:extLst>
      <p:ext uri="{BB962C8B-B14F-4D97-AF65-F5344CB8AC3E}">
        <p14:creationId xmlns:p14="http://schemas.microsoft.com/office/powerpoint/2010/main" val="3137680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D69B0CFE-E608-53AC-76FA-1DFFAE5BA7E1}"/>
              </a:ext>
            </a:extLst>
          </p:cNvPr>
          <p:cNvSpPr txBox="1"/>
          <p:nvPr/>
        </p:nvSpPr>
        <p:spPr>
          <a:xfrm>
            <a:off x="3803698" y="449264"/>
            <a:ext cx="5090348" cy="600677"/>
          </a:xfrm>
          <a:prstGeom prst="rect">
            <a:avLst/>
          </a:prstGeom>
          <a:noFill/>
        </p:spPr>
        <p:txBody>
          <a:bodyPr wrap="square" lIns="91440" tIns="45720" rIns="91440" bIns="45720" rtlCol="0" anchor="t">
            <a:spAutoFit/>
          </a:bodyPr>
          <a:lstStyle/>
          <a:p>
            <a:pPr defTabSz="914400">
              <a:lnSpc>
                <a:spcPct val="80000"/>
              </a:lnSpc>
              <a:spcBef>
                <a:spcPct val="0"/>
              </a:spcBef>
            </a:pPr>
            <a:r>
              <a:rPr lang="pt-PT" sz="4000" cap="all" spc="100">
                <a:solidFill>
                  <a:schemeClr val="tx1">
                    <a:lumMod val="95000"/>
                    <a:lumOff val="5000"/>
                  </a:schemeClr>
                </a:solidFill>
                <a:latin typeface="+mj-lt"/>
                <a:ea typeface="+mj-ea"/>
                <a:cs typeface="+mj-cs"/>
              </a:rPr>
              <a:t>(in)</a:t>
            </a:r>
            <a:r>
              <a:rPr lang="pt-PT" sz="4000" cap="all" spc="100" err="1">
                <a:solidFill>
                  <a:schemeClr val="tx1">
                    <a:lumMod val="95000"/>
                    <a:lumOff val="5000"/>
                  </a:schemeClr>
                </a:solidFill>
                <a:latin typeface="+mj-lt"/>
                <a:ea typeface="+mj-ea"/>
                <a:cs typeface="+mj-cs"/>
              </a:rPr>
              <a:t>Cognitive</a:t>
            </a:r>
            <a:r>
              <a:rPr lang="pt-PT" sz="4000" cap="all" spc="100">
                <a:solidFill>
                  <a:schemeClr val="tx1">
                    <a:lumMod val="95000"/>
                    <a:lumOff val="5000"/>
                  </a:schemeClr>
                </a:solidFill>
                <a:latin typeface="+mj-lt"/>
                <a:ea typeface="+mj-ea"/>
                <a:cs typeface="+mj-cs"/>
              </a:rPr>
              <a:t> </a:t>
            </a:r>
            <a:r>
              <a:rPr lang="pt-PT" sz="4000" cap="all" spc="100" err="1">
                <a:solidFill>
                  <a:schemeClr val="tx1">
                    <a:lumMod val="95000"/>
                    <a:lumOff val="5000"/>
                  </a:schemeClr>
                </a:solidFill>
                <a:latin typeface="+mj-lt"/>
                <a:ea typeface="+mj-ea"/>
                <a:cs typeface="+mj-cs"/>
              </a:rPr>
              <a:t>walkthrough</a:t>
            </a:r>
            <a:endParaRPr lang="pt-PT" sz="4000" cap="all" spc="100">
              <a:solidFill>
                <a:schemeClr val="tx1">
                  <a:lumMod val="95000"/>
                  <a:lumOff val="5000"/>
                </a:schemeClr>
              </a:solidFill>
              <a:latin typeface="+mj-lt"/>
              <a:ea typeface="+mj-ea"/>
              <a:cs typeface="+mj-cs"/>
            </a:endParaRPr>
          </a:p>
        </p:txBody>
      </p:sp>
      <p:sp>
        <p:nvSpPr>
          <p:cNvPr id="16" name="TextBox 15">
            <a:extLst>
              <a:ext uri="{FF2B5EF4-FFF2-40B4-BE49-F238E27FC236}">
                <a16:creationId xmlns:a16="http://schemas.microsoft.com/office/drawing/2014/main" id="{7CB8B7DA-8BBC-0101-72FA-FF96D8E8CD42}"/>
              </a:ext>
            </a:extLst>
          </p:cNvPr>
          <p:cNvSpPr txBox="1"/>
          <p:nvPr/>
        </p:nvSpPr>
        <p:spPr>
          <a:xfrm>
            <a:off x="1681233" y="1361565"/>
            <a:ext cx="4873617" cy="9387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b="1"/>
              <a:t>User's Objective</a:t>
            </a:r>
          </a:p>
          <a:p>
            <a:r>
              <a:rPr lang="en-US" sz="2500"/>
              <a:t>Find year 2004's </a:t>
            </a:r>
            <a:r>
              <a:rPr lang="en-US" sz="2500" err="1"/>
              <a:t>wikipedia</a:t>
            </a:r>
            <a:r>
              <a:rPr lang="en-US" sz="2500"/>
              <a:t> page:</a:t>
            </a:r>
            <a:endParaRPr lang="en-US" sz="2500" b="1"/>
          </a:p>
        </p:txBody>
      </p:sp>
      <p:pic>
        <p:nvPicPr>
          <p:cNvPr id="3" name="Picture 2" descr="A screenshot of a computer&#10;&#10;Description automatically generated">
            <a:extLst>
              <a:ext uri="{FF2B5EF4-FFF2-40B4-BE49-F238E27FC236}">
                <a16:creationId xmlns:a16="http://schemas.microsoft.com/office/drawing/2014/main" id="{84345791-6F58-CD05-C4C2-6C98B7CF76B4}"/>
              </a:ext>
            </a:extLst>
          </p:cNvPr>
          <p:cNvPicPr>
            <a:picLocks noChangeAspect="1"/>
          </p:cNvPicPr>
          <p:nvPr/>
        </p:nvPicPr>
        <p:blipFill>
          <a:blip r:embed="rId2"/>
          <a:stretch>
            <a:fillRect/>
          </a:stretch>
        </p:blipFill>
        <p:spPr>
          <a:xfrm>
            <a:off x="1682151" y="2615042"/>
            <a:ext cx="5808455" cy="31231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2F84065F-9741-EAF4-D93F-61E3AB8FE796}"/>
              </a:ext>
            </a:extLst>
          </p:cNvPr>
          <p:cNvSpPr txBox="1"/>
          <p:nvPr/>
        </p:nvSpPr>
        <p:spPr>
          <a:xfrm>
            <a:off x="8645040" y="3214319"/>
            <a:ext cx="274320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a:t>It Is</a:t>
            </a:r>
          </a:p>
          <a:p>
            <a:pPr algn="ctr"/>
            <a:r>
              <a:rPr lang="en-US" sz="4000"/>
              <a:t>Possible</a:t>
            </a:r>
          </a:p>
          <a:p>
            <a:pPr algn="ctr"/>
            <a:r>
              <a:rPr lang="en-US" sz="4000"/>
              <a:t>…</a:t>
            </a:r>
          </a:p>
        </p:txBody>
      </p:sp>
    </p:spTree>
    <p:extLst>
      <p:ext uri="{BB962C8B-B14F-4D97-AF65-F5344CB8AC3E}">
        <p14:creationId xmlns:p14="http://schemas.microsoft.com/office/powerpoint/2010/main" val="1526153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8F8099-5D6B-DE67-C60C-BA87F3A12CD5}"/>
            </a:ext>
          </a:extLst>
        </p:cNvPr>
        <p:cNvGrpSpPr/>
        <p:nvPr/>
      </p:nvGrpSpPr>
      <p:grpSpPr>
        <a:xfrm>
          <a:off x="0" y="0"/>
          <a:ext cx="0" cy="0"/>
          <a:chOff x="0" y="0"/>
          <a:chExt cx="0" cy="0"/>
        </a:xfrm>
      </p:grpSpPr>
      <p:sp>
        <p:nvSpPr>
          <p:cNvPr id="2" name="CaixaDeTexto 1">
            <a:extLst>
              <a:ext uri="{FF2B5EF4-FFF2-40B4-BE49-F238E27FC236}">
                <a16:creationId xmlns:a16="http://schemas.microsoft.com/office/drawing/2014/main" id="{ADD08936-C4F2-3CAC-5187-E829D8F527B3}"/>
              </a:ext>
            </a:extLst>
          </p:cNvPr>
          <p:cNvSpPr txBox="1"/>
          <p:nvPr/>
        </p:nvSpPr>
        <p:spPr>
          <a:xfrm>
            <a:off x="2121546" y="506773"/>
            <a:ext cx="7951441" cy="1093120"/>
          </a:xfrm>
          <a:prstGeom prst="rect">
            <a:avLst/>
          </a:prstGeom>
          <a:noFill/>
        </p:spPr>
        <p:txBody>
          <a:bodyPr wrap="square" lIns="91440" tIns="45720" rIns="91440" bIns="45720" rtlCol="0" anchor="t">
            <a:spAutoFit/>
          </a:bodyPr>
          <a:lstStyle/>
          <a:p>
            <a:pPr defTabSz="914400">
              <a:lnSpc>
                <a:spcPct val="80000"/>
              </a:lnSpc>
              <a:spcBef>
                <a:spcPct val="0"/>
              </a:spcBef>
            </a:pPr>
            <a:r>
              <a:rPr lang="pt-PT" sz="4000" cap="all" spc="100">
                <a:solidFill>
                  <a:schemeClr val="tx1">
                    <a:lumMod val="95000"/>
                    <a:lumOff val="5000"/>
                  </a:schemeClr>
                </a:solidFill>
                <a:ea typeface="+mn-lt"/>
                <a:cs typeface="+mn-lt"/>
              </a:rPr>
              <a:t>(in)</a:t>
            </a:r>
            <a:r>
              <a:rPr lang="pt-PT" sz="4000" cap="all" spc="100" err="1">
                <a:solidFill>
                  <a:schemeClr val="tx1">
                    <a:lumMod val="95000"/>
                    <a:lumOff val="5000"/>
                  </a:schemeClr>
                </a:solidFill>
                <a:ea typeface="+mn-lt"/>
                <a:cs typeface="+mn-lt"/>
              </a:rPr>
              <a:t>Cognitive</a:t>
            </a:r>
            <a:r>
              <a:rPr lang="pt-PT" sz="4000" cap="all" spc="100">
                <a:solidFill>
                  <a:schemeClr val="tx1">
                    <a:lumMod val="95000"/>
                    <a:lumOff val="5000"/>
                  </a:schemeClr>
                </a:solidFill>
                <a:ea typeface="+mn-lt"/>
                <a:cs typeface="+mn-lt"/>
              </a:rPr>
              <a:t> </a:t>
            </a:r>
            <a:r>
              <a:rPr lang="pt-PT" sz="4000" cap="all" spc="100" err="1">
                <a:solidFill>
                  <a:schemeClr val="tx1">
                    <a:lumMod val="95000"/>
                    <a:lumOff val="5000"/>
                  </a:schemeClr>
                </a:solidFill>
                <a:ea typeface="+mn-lt"/>
                <a:cs typeface="+mn-lt"/>
              </a:rPr>
              <a:t>walkthrough</a:t>
            </a:r>
          </a:p>
          <a:p>
            <a:pPr defTabSz="914400">
              <a:lnSpc>
                <a:spcPct val="80000"/>
              </a:lnSpc>
              <a:spcBef>
                <a:spcPct val="0"/>
              </a:spcBef>
            </a:pPr>
            <a:endParaRPr lang="pt-PT" sz="4000" cap="all" spc="100">
              <a:solidFill>
                <a:schemeClr val="tx1">
                  <a:lumMod val="95000"/>
                  <a:lumOff val="5000"/>
                </a:schemeClr>
              </a:solidFill>
              <a:latin typeface="+mj-lt"/>
              <a:ea typeface="+mj-ea"/>
              <a:cs typeface="+mj-cs"/>
            </a:endParaRPr>
          </a:p>
        </p:txBody>
      </p:sp>
      <p:pic>
        <p:nvPicPr>
          <p:cNvPr id="15" name="Picture 14">
            <a:extLst>
              <a:ext uri="{FF2B5EF4-FFF2-40B4-BE49-F238E27FC236}">
                <a16:creationId xmlns:a16="http://schemas.microsoft.com/office/drawing/2014/main" id="{1A803E52-4CC9-9EC8-10C6-341510AB5FC8}"/>
              </a:ext>
            </a:extLst>
          </p:cNvPr>
          <p:cNvPicPr>
            <a:picLocks noChangeAspect="1"/>
          </p:cNvPicPr>
          <p:nvPr/>
        </p:nvPicPr>
        <p:blipFill>
          <a:blip r:embed="rId2"/>
          <a:stretch>
            <a:fillRect/>
          </a:stretch>
        </p:blipFill>
        <p:spPr>
          <a:xfrm>
            <a:off x="142890" y="142875"/>
            <a:ext cx="2743170" cy="44970"/>
          </a:xfrm>
          <a:prstGeom prst="rect">
            <a:avLst/>
          </a:prstGeom>
        </p:spPr>
      </p:pic>
      <p:pic>
        <p:nvPicPr>
          <p:cNvPr id="16" name="Picture 15">
            <a:extLst>
              <a:ext uri="{FF2B5EF4-FFF2-40B4-BE49-F238E27FC236}">
                <a16:creationId xmlns:a16="http://schemas.microsoft.com/office/drawing/2014/main" id="{4978EC79-2FB9-A0A9-6665-8762E51410C5}"/>
              </a:ext>
            </a:extLst>
          </p:cNvPr>
          <p:cNvPicPr>
            <a:picLocks noChangeAspect="1"/>
          </p:cNvPicPr>
          <p:nvPr/>
        </p:nvPicPr>
        <p:blipFill>
          <a:blip r:embed="rId3"/>
          <a:stretch>
            <a:fillRect/>
          </a:stretch>
        </p:blipFill>
        <p:spPr>
          <a:xfrm>
            <a:off x="1604962" y="2309812"/>
            <a:ext cx="104775" cy="66675"/>
          </a:xfrm>
          <a:prstGeom prst="rect">
            <a:avLst/>
          </a:prstGeom>
        </p:spPr>
      </p:pic>
      <p:sp>
        <p:nvSpPr>
          <p:cNvPr id="17" name="TextBox 16">
            <a:extLst>
              <a:ext uri="{FF2B5EF4-FFF2-40B4-BE49-F238E27FC236}">
                <a16:creationId xmlns:a16="http://schemas.microsoft.com/office/drawing/2014/main" id="{B0A85210-A4B3-E5AD-0671-2A1F62ED291A}"/>
              </a:ext>
            </a:extLst>
          </p:cNvPr>
          <p:cNvSpPr txBox="1"/>
          <p:nvPr/>
        </p:nvSpPr>
        <p:spPr>
          <a:xfrm>
            <a:off x="3578328" y="5691146"/>
            <a:ext cx="396527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O Clube  -&gt; </a:t>
            </a:r>
            <a:r>
              <a:rPr lang="en-US" sz="2400" b="1" err="1">
                <a:ea typeface="+mn-lt"/>
                <a:cs typeface="+mn-lt"/>
              </a:rPr>
              <a:t>Historial</a:t>
            </a:r>
            <a:r>
              <a:rPr lang="en-US" sz="2400" b="1">
                <a:ea typeface="+mn-lt"/>
                <a:cs typeface="+mn-lt"/>
              </a:rPr>
              <a:t> -&gt; 2004</a:t>
            </a:r>
            <a:endParaRPr lang="en-US" sz="2400" err="1"/>
          </a:p>
        </p:txBody>
      </p:sp>
      <p:sp>
        <p:nvSpPr>
          <p:cNvPr id="20" name="TextBox 19">
            <a:extLst>
              <a:ext uri="{FF2B5EF4-FFF2-40B4-BE49-F238E27FC236}">
                <a16:creationId xmlns:a16="http://schemas.microsoft.com/office/drawing/2014/main" id="{0431B062-C464-C26C-E997-4527D6D9C303}"/>
              </a:ext>
            </a:extLst>
          </p:cNvPr>
          <p:cNvSpPr txBox="1"/>
          <p:nvPr/>
        </p:nvSpPr>
        <p:spPr>
          <a:xfrm>
            <a:off x="935181" y="1600461"/>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Just Follow:</a:t>
            </a:r>
          </a:p>
        </p:txBody>
      </p:sp>
      <p:pic>
        <p:nvPicPr>
          <p:cNvPr id="22" name="Picture 21" descr="A screenshot of a website&#10;&#10;Description automatically generated">
            <a:extLst>
              <a:ext uri="{FF2B5EF4-FFF2-40B4-BE49-F238E27FC236}">
                <a16:creationId xmlns:a16="http://schemas.microsoft.com/office/drawing/2014/main" id="{5D5263A3-0167-45D2-8264-2737D0DFEC83}"/>
              </a:ext>
            </a:extLst>
          </p:cNvPr>
          <p:cNvPicPr>
            <a:picLocks noChangeAspect="1"/>
          </p:cNvPicPr>
          <p:nvPr/>
        </p:nvPicPr>
        <p:blipFill>
          <a:blip r:embed="rId4"/>
          <a:stretch>
            <a:fillRect/>
          </a:stretch>
        </p:blipFill>
        <p:spPr>
          <a:xfrm>
            <a:off x="636828" y="2601043"/>
            <a:ext cx="2033139" cy="13539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4" name="Picture 23" descr="A white text on a page&#10;&#10;Description automatically generated">
            <a:extLst>
              <a:ext uri="{FF2B5EF4-FFF2-40B4-BE49-F238E27FC236}">
                <a16:creationId xmlns:a16="http://schemas.microsoft.com/office/drawing/2014/main" id="{980D86A9-AE0D-B781-FAEF-CA0EAE7A41F5}"/>
              </a:ext>
            </a:extLst>
          </p:cNvPr>
          <p:cNvPicPr>
            <a:picLocks noChangeAspect="1"/>
          </p:cNvPicPr>
          <p:nvPr/>
        </p:nvPicPr>
        <p:blipFill>
          <a:blip r:embed="rId5"/>
          <a:stretch>
            <a:fillRect/>
          </a:stretch>
        </p:blipFill>
        <p:spPr>
          <a:xfrm>
            <a:off x="3499088" y="1433781"/>
            <a:ext cx="4115520" cy="36885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5" name="Arrow: Right 24">
            <a:extLst>
              <a:ext uri="{FF2B5EF4-FFF2-40B4-BE49-F238E27FC236}">
                <a16:creationId xmlns:a16="http://schemas.microsoft.com/office/drawing/2014/main" id="{3DB074A1-D330-ECB1-2BBF-FC0007EF8DE4}"/>
              </a:ext>
            </a:extLst>
          </p:cNvPr>
          <p:cNvSpPr/>
          <p:nvPr/>
        </p:nvSpPr>
        <p:spPr>
          <a:xfrm>
            <a:off x="2882660" y="3138185"/>
            <a:ext cx="402567" cy="388188"/>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A screenshot of a computer&#10;&#10;Description automatically generated">
            <a:extLst>
              <a:ext uri="{FF2B5EF4-FFF2-40B4-BE49-F238E27FC236}">
                <a16:creationId xmlns:a16="http://schemas.microsoft.com/office/drawing/2014/main" id="{949898CA-1FC6-0053-8AFD-D7491C9A2884}"/>
              </a:ext>
            </a:extLst>
          </p:cNvPr>
          <p:cNvPicPr>
            <a:picLocks noChangeAspect="1"/>
          </p:cNvPicPr>
          <p:nvPr/>
        </p:nvPicPr>
        <p:blipFill>
          <a:blip r:embed="rId6"/>
          <a:stretch>
            <a:fillRect/>
          </a:stretch>
        </p:blipFill>
        <p:spPr>
          <a:xfrm>
            <a:off x="8483811" y="1975359"/>
            <a:ext cx="3002533" cy="25909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8" name="Arrow: Right 27">
            <a:extLst>
              <a:ext uri="{FF2B5EF4-FFF2-40B4-BE49-F238E27FC236}">
                <a16:creationId xmlns:a16="http://schemas.microsoft.com/office/drawing/2014/main" id="{C3F6045A-CFCD-61D2-52BE-DE251D17CD49}"/>
              </a:ext>
            </a:extLst>
          </p:cNvPr>
          <p:cNvSpPr/>
          <p:nvPr/>
        </p:nvSpPr>
        <p:spPr>
          <a:xfrm>
            <a:off x="7814094" y="3138185"/>
            <a:ext cx="402567" cy="388188"/>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3459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2B1AB4-5347-5592-4076-DB762E4B2BF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0BB4A74-77DF-2105-85CD-799A71A752B3}"/>
              </a:ext>
            </a:extLst>
          </p:cNvPr>
          <p:cNvSpPr>
            <a:spLocks noGrp="1"/>
          </p:cNvSpPr>
          <p:nvPr>
            <p:ph type="title"/>
          </p:nvPr>
        </p:nvSpPr>
        <p:spPr>
          <a:xfrm>
            <a:off x="1024128" y="471509"/>
            <a:ext cx="10369296" cy="1737360"/>
          </a:xfrm>
        </p:spPr>
        <p:txBody>
          <a:bodyPr/>
          <a:lstStyle/>
          <a:p>
            <a:r>
              <a:rPr lang="en-US"/>
              <a:t>Conclusion</a:t>
            </a:r>
          </a:p>
        </p:txBody>
      </p:sp>
      <p:sp>
        <p:nvSpPr>
          <p:cNvPr id="4" name="Marcador de Posição do Texto 3">
            <a:extLst>
              <a:ext uri="{FF2B5EF4-FFF2-40B4-BE49-F238E27FC236}">
                <a16:creationId xmlns:a16="http://schemas.microsoft.com/office/drawing/2014/main" id="{AA9AE21E-3134-5B34-9A40-5C4E2304A003}"/>
              </a:ext>
            </a:extLst>
          </p:cNvPr>
          <p:cNvSpPr>
            <a:spLocks noGrp="1"/>
          </p:cNvSpPr>
          <p:nvPr>
            <p:ph type="body" sz="half" idx="2"/>
          </p:nvPr>
        </p:nvSpPr>
        <p:spPr>
          <a:xfrm>
            <a:off x="1024128" y="2257506"/>
            <a:ext cx="4767072" cy="2473114"/>
          </a:xfrm>
        </p:spPr>
        <p:txBody>
          <a:bodyPr/>
          <a:lstStyle/>
          <a:p>
            <a:pPr marL="342900" indent="-342900">
              <a:buFont typeface="Arial" panose="020B0604020202020204" pitchFamily="34" charset="0"/>
              <a:buChar char="•"/>
            </a:pPr>
            <a:r>
              <a:rPr lang="pt-PT" sz="2400" err="1"/>
              <a:t>Considerable</a:t>
            </a:r>
            <a:r>
              <a:rPr lang="pt-PT" sz="2400"/>
              <a:t> </a:t>
            </a:r>
            <a:r>
              <a:rPr lang="pt-PT" sz="2400" err="1"/>
              <a:t>potential</a:t>
            </a:r>
            <a:r>
              <a:rPr lang="pt-PT" sz="2400"/>
              <a:t> for </a:t>
            </a:r>
            <a:r>
              <a:rPr lang="pt-PT" sz="2400" err="1"/>
              <a:t>enhancement</a:t>
            </a:r>
            <a:endParaRPr lang="pt-PT" sz="2400"/>
          </a:p>
          <a:p>
            <a:pPr marL="342900" indent="-342900">
              <a:buFont typeface="Arial" panose="020B0604020202020204" pitchFamily="34" charset="0"/>
              <a:buChar char="•"/>
            </a:pPr>
            <a:r>
              <a:rPr lang="pt-PT" sz="2400" err="1"/>
              <a:t>Good</a:t>
            </a:r>
            <a:r>
              <a:rPr lang="pt-PT" sz="2400"/>
              <a:t> </a:t>
            </a:r>
            <a:r>
              <a:rPr lang="pt-PT" sz="2400" err="1"/>
              <a:t>and</a:t>
            </a:r>
            <a:r>
              <a:rPr lang="pt-PT" sz="2400"/>
              <a:t> </a:t>
            </a:r>
            <a:r>
              <a:rPr lang="pt-PT" sz="2400" err="1"/>
              <a:t>organized</a:t>
            </a:r>
            <a:r>
              <a:rPr lang="pt-PT" sz="2400"/>
              <a:t> Layout</a:t>
            </a:r>
          </a:p>
          <a:p>
            <a:pPr marL="342900" indent="-342900">
              <a:buFont typeface="Arial" panose="020B0604020202020204" pitchFamily="34" charset="0"/>
              <a:buChar char="•"/>
            </a:pPr>
            <a:r>
              <a:rPr lang="pt-PT" sz="2400" err="1"/>
              <a:t>Significantly</a:t>
            </a:r>
            <a:r>
              <a:rPr lang="pt-PT" sz="2400"/>
              <a:t> </a:t>
            </a:r>
            <a:r>
              <a:rPr lang="pt-PT" sz="2400" err="1"/>
              <a:t>deficient</a:t>
            </a:r>
            <a:r>
              <a:rPr lang="pt-PT" sz="2400"/>
              <a:t> in </a:t>
            </a:r>
            <a:r>
              <a:rPr lang="pt-PT" sz="2400" err="1"/>
              <a:t>content</a:t>
            </a:r>
            <a:endParaRPr lang="pt-PT" sz="2400"/>
          </a:p>
          <a:p>
            <a:pPr marL="342900" indent="-342900">
              <a:buFont typeface="Arial" panose="020B0604020202020204" pitchFamily="34" charset="0"/>
              <a:buChar char="•"/>
            </a:pPr>
            <a:endParaRPr lang="pt-PT" sz="2400"/>
          </a:p>
        </p:txBody>
      </p:sp>
      <p:sp>
        <p:nvSpPr>
          <p:cNvPr id="7" name="Marcador de Posição do Texto 3">
            <a:extLst>
              <a:ext uri="{FF2B5EF4-FFF2-40B4-BE49-F238E27FC236}">
                <a16:creationId xmlns:a16="http://schemas.microsoft.com/office/drawing/2014/main" id="{D647C626-8621-858C-1F44-40FD66B87AF1}"/>
              </a:ext>
            </a:extLst>
          </p:cNvPr>
          <p:cNvSpPr txBox="1">
            <a:spLocks/>
          </p:cNvSpPr>
          <p:nvPr/>
        </p:nvSpPr>
        <p:spPr>
          <a:xfrm>
            <a:off x="6096000" y="2260114"/>
            <a:ext cx="4389120" cy="1424194"/>
          </a:xfrm>
          <a:prstGeom prst="rect">
            <a:avLst/>
          </a:prstGeom>
        </p:spPr>
        <p:txBody>
          <a:bodyPr vert="horz" lIns="91440" tIns="45720" rIns="91440" bIns="45720" rtlCol="0">
            <a:normAutofit/>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pPr marL="342900" indent="-342900">
              <a:buFont typeface="Arial" panose="020B0604020202020204" pitchFamily="34" charset="0"/>
              <a:buChar char="•"/>
            </a:pPr>
            <a:endParaRPr lang="pt-PT" sz="2400"/>
          </a:p>
        </p:txBody>
      </p:sp>
    </p:spTree>
    <p:extLst>
      <p:ext uri="{BB962C8B-B14F-4D97-AF65-F5344CB8AC3E}">
        <p14:creationId xmlns:p14="http://schemas.microsoft.com/office/powerpoint/2010/main" val="3835510239"/>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919D0-F177-4BBA-9A0B-DBA69E2ED764}"/>
              </a:ext>
            </a:extLst>
          </p:cNvPr>
          <p:cNvSpPr>
            <a:spLocks noGrp="1"/>
          </p:cNvSpPr>
          <p:nvPr>
            <p:ph type="title"/>
          </p:nvPr>
        </p:nvSpPr>
        <p:spPr>
          <a:xfrm>
            <a:off x="1024128" y="471509"/>
            <a:ext cx="4389120" cy="1737360"/>
          </a:xfrm>
        </p:spPr>
        <p:txBody>
          <a:bodyPr rtlCol="0" anchor="ctr">
            <a:normAutofit/>
          </a:bodyPr>
          <a:lstStyle/>
          <a:p>
            <a:r>
              <a:rPr lang="pt-PT" err="1"/>
              <a:t>Product</a:t>
            </a:r>
            <a:r>
              <a:rPr lang="pt-PT"/>
              <a:t> </a:t>
            </a:r>
            <a:r>
              <a:rPr lang="pt-PT" err="1"/>
              <a:t>description</a:t>
            </a:r>
            <a:endParaRPr lang="pt-PT"/>
          </a:p>
        </p:txBody>
      </p:sp>
      <p:pic>
        <p:nvPicPr>
          <p:cNvPr id="4" name="Imagem 3" descr="Uma imagem com texto, captura de ecrã, Publicidade online, Website&#10;&#10;Descrição gerada automaticamente">
            <a:extLst>
              <a:ext uri="{FF2B5EF4-FFF2-40B4-BE49-F238E27FC236}">
                <a16:creationId xmlns:a16="http://schemas.microsoft.com/office/drawing/2014/main" id="{71C0C995-D5E0-70A5-BE44-1FD1F36B7A3A}"/>
              </a:ext>
            </a:extLst>
          </p:cNvPr>
          <p:cNvPicPr>
            <a:picLocks noChangeAspect="1"/>
          </p:cNvPicPr>
          <p:nvPr/>
        </p:nvPicPr>
        <p:blipFill>
          <a:blip r:embed="rId4"/>
          <a:stretch>
            <a:fillRect/>
          </a:stretch>
        </p:blipFill>
        <p:spPr>
          <a:xfrm>
            <a:off x="798576" y="1910676"/>
            <a:ext cx="4178870" cy="4297084"/>
          </a:xfrm>
          <a:prstGeom prst="rect">
            <a:avLst/>
          </a:prstGeom>
        </p:spPr>
      </p:pic>
      <p:sp>
        <p:nvSpPr>
          <p:cNvPr id="8" name="Retângulo: Cantos Arredondados 7">
            <a:extLst>
              <a:ext uri="{FF2B5EF4-FFF2-40B4-BE49-F238E27FC236}">
                <a16:creationId xmlns:a16="http://schemas.microsoft.com/office/drawing/2014/main" id="{A8DF98EF-90DC-0325-F67A-502282B9B42D}"/>
              </a:ext>
            </a:extLst>
          </p:cNvPr>
          <p:cNvSpPr/>
          <p:nvPr/>
        </p:nvSpPr>
        <p:spPr>
          <a:xfrm>
            <a:off x="5868955" y="681135"/>
            <a:ext cx="5298918" cy="1847462"/>
          </a:xfrm>
          <a:prstGeom prst="roundRect">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defTabSz="914400">
              <a:lnSpc>
                <a:spcPct val="108000"/>
              </a:lnSpc>
              <a:spcBef>
                <a:spcPts val="600"/>
              </a:spcBef>
              <a:spcAft>
                <a:spcPts val="200"/>
              </a:spcAft>
              <a:buClr>
                <a:schemeClr val="accent1"/>
              </a:buClr>
              <a:buSzPct val="100000"/>
            </a:pPr>
            <a:r>
              <a:rPr lang="en-US" sz="2400">
                <a:solidFill>
                  <a:schemeClr val="tx1"/>
                </a:solidFill>
              </a:rPr>
              <a:t>The website has the purpose of showing the club, the sport sections, some important </a:t>
            </a:r>
            <a:r>
              <a:rPr lang="en-US" sz="2400" err="1">
                <a:solidFill>
                  <a:schemeClr val="tx1"/>
                </a:solidFill>
              </a:rPr>
              <a:t>informations</a:t>
            </a:r>
            <a:r>
              <a:rPr lang="en-US" sz="2400">
                <a:solidFill>
                  <a:schemeClr val="tx1"/>
                </a:solidFill>
              </a:rPr>
              <a:t> and even sell merchandise</a:t>
            </a:r>
          </a:p>
        </p:txBody>
      </p:sp>
      <p:sp>
        <p:nvSpPr>
          <p:cNvPr id="9" name="Retângulo: Cantos Arredondados 8">
            <a:extLst>
              <a:ext uri="{FF2B5EF4-FFF2-40B4-BE49-F238E27FC236}">
                <a16:creationId xmlns:a16="http://schemas.microsoft.com/office/drawing/2014/main" id="{703B5055-425A-3A93-2CA8-713A0C37D8F2}"/>
              </a:ext>
            </a:extLst>
          </p:cNvPr>
          <p:cNvSpPr/>
          <p:nvPr/>
        </p:nvSpPr>
        <p:spPr>
          <a:xfrm>
            <a:off x="5868955" y="2528597"/>
            <a:ext cx="5298918" cy="1847462"/>
          </a:xfrm>
          <a:prstGeom prst="roundRect">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defTabSz="914400">
              <a:lnSpc>
                <a:spcPct val="108000"/>
              </a:lnSpc>
              <a:spcBef>
                <a:spcPts val="600"/>
              </a:spcBef>
              <a:spcAft>
                <a:spcPts val="200"/>
              </a:spcAft>
              <a:buClr>
                <a:schemeClr val="accent1"/>
              </a:buClr>
              <a:buSzPct val="100000"/>
            </a:pPr>
            <a:r>
              <a:rPr lang="en-US" sz="2400">
                <a:solidFill>
                  <a:schemeClr val="tx1"/>
                </a:solidFill>
              </a:rPr>
              <a:t>Their target users are club members and/or their family who wish to keep up with the club</a:t>
            </a:r>
          </a:p>
        </p:txBody>
      </p:sp>
      <p:sp>
        <p:nvSpPr>
          <p:cNvPr id="11" name="Retângulo: Cantos Arredondados 10">
            <a:extLst>
              <a:ext uri="{FF2B5EF4-FFF2-40B4-BE49-F238E27FC236}">
                <a16:creationId xmlns:a16="http://schemas.microsoft.com/office/drawing/2014/main" id="{749E33BC-436F-C4AC-DD46-B68F78A24792}"/>
              </a:ext>
            </a:extLst>
          </p:cNvPr>
          <p:cNvSpPr/>
          <p:nvPr/>
        </p:nvSpPr>
        <p:spPr>
          <a:xfrm>
            <a:off x="5868955" y="4376059"/>
            <a:ext cx="5298918" cy="1847462"/>
          </a:xfrm>
          <a:prstGeom prst="roundRect">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defTabSz="914400">
              <a:lnSpc>
                <a:spcPct val="108000"/>
              </a:lnSpc>
              <a:spcBef>
                <a:spcPts val="600"/>
              </a:spcBef>
              <a:spcAft>
                <a:spcPts val="200"/>
              </a:spcAft>
              <a:buClr>
                <a:schemeClr val="accent1"/>
              </a:buClr>
              <a:buSzPct val="100000"/>
            </a:pPr>
            <a:r>
              <a:rPr lang="en-US" sz="2400">
                <a:solidFill>
                  <a:schemeClr val="tx1"/>
                </a:solidFill>
              </a:rPr>
              <a:t>The website can also be used by those who seek to join </a:t>
            </a:r>
            <a:r>
              <a:rPr lang="en-US" sz="2400" err="1">
                <a:solidFill>
                  <a:schemeClr val="tx1"/>
                </a:solidFill>
              </a:rPr>
              <a:t>Galitos</a:t>
            </a:r>
            <a:r>
              <a:rPr lang="en-US" sz="2400">
                <a:solidFill>
                  <a:schemeClr val="tx1"/>
                </a:solidFill>
              </a:rPr>
              <a:t> club and/or find more information about it</a:t>
            </a:r>
          </a:p>
        </p:txBody>
      </p:sp>
    </p:spTree>
    <p:extLst>
      <p:ext uri="{BB962C8B-B14F-4D97-AF65-F5344CB8AC3E}">
        <p14:creationId xmlns:p14="http://schemas.microsoft.com/office/powerpoint/2010/main" val="1401741552"/>
      </p:ext>
    </p:extLst>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DC7061-5D3B-4CE6-2D75-215299DDD672}"/>
              </a:ext>
            </a:extLst>
          </p:cNvPr>
          <p:cNvSpPr>
            <a:spLocks noGrp="1"/>
          </p:cNvSpPr>
          <p:nvPr>
            <p:ph type="title"/>
          </p:nvPr>
        </p:nvSpPr>
        <p:spPr>
          <a:xfrm>
            <a:off x="1024128" y="471509"/>
            <a:ext cx="10369296" cy="1737360"/>
          </a:xfrm>
        </p:spPr>
        <p:txBody>
          <a:bodyPr/>
          <a:lstStyle/>
          <a:p>
            <a:r>
              <a:rPr lang="pt-PT" err="1"/>
              <a:t>Evaluating</a:t>
            </a:r>
            <a:r>
              <a:rPr lang="pt-PT"/>
              <a:t> </a:t>
            </a:r>
            <a:r>
              <a:rPr lang="pt-PT" err="1"/>
              <a:t>methods</a:t>
            </a:r>
            <a:endParaRPr lang="pt-PT"/>
          </a:p>
        </p:txBody>
      </p:sp>
      <p:sp>
        <p:nvSpPr>
          <p:cNvPr id="4" name="Marcador de Posição do Texto 3">
            <a:extLst>
              <a:ext uri="{FF2B5EF4-FFF2-40B4-BE49-F238E27FC236}">
                <a16:creationId xmlns:a16="http://schemas.microsoft.com/office/drawing/2014/main" id="{BEF4A3C6-E394-E086-CC6F-82D8C21628E9}"/>
              </a:ext>
            </a:extLst>
          </p:cNvPr>
          <p:cNvSpPr>
            <a:spLocks noGrp="1"/>
          </p:cNvSpPr>
          <p:nvPr>
            <p:ph type="body" sz="half" idx="2"/>
          </p:nvPr>
        </p:nvSpPr>
        <p:spPr>
          <a:xfrm>
            <a:off x="1024128" y="2257506"/>
            <a:ext cx="4389120" cy="2473114"/>
          </a:xfrm>
        </p:spPr>
        <p:txBody>
          <a:bodyPr/>
          <a:lstStyle/>
          <a:p>
            <a:r>
              <a:rPr lang="pt-PT" sz="2400" err="1"/>
              <a:t>Heuristic</a:t>
            </a:r>
            <a:r>
              <a:rPr lang="pt-PT" sz="2400"/>
              <a:t> </a:t>
            </a:r>
            <a:r>
              <a:rPr lang="pt-PT" sz="2400" err="1"/>
              <a:t>evaluation</a:t>
            </a:r>
            <a:r>
              <a:rPr lang="pt-PT" sz="2400"/>
              <a:t>:</a:t>
            </a:r>
          </a:p>
          <a:p>
            <a:pPr marL="342900" indent="-342900">
              <a:buFont typeface="Arial" panose="020B0604020202020204" pitchFamily="34" charset="0"/>
              <a:buChar char="•"/>
            </a:pPr>
            <a:r>
              <a:rPr lang="pt-PT" sz="2400" err="1"/>
              <a:t>Based</a:t>
            </a:r>
            <a:r>
              <a:rPr lang="pt-PT" sz="2400"/>
              <a:t> </a:t>
            </a:r>
            <a:r>
              <a:rPr lang="pt-PT" sz="2400" err="1"/>
              <a:t>on</a:t>
            </a:r>
            <a:r>
              <a:rPr lang="pt-PT" sz="2400"/>
              <a:t> </a:t>
            </a:r>
            <a:r>
              <a:rPr lang="pt-PT" sz="2400" err="1"/>
              <a:t>Neil’s</a:t>
            </a:r>
            <a:r>
              <a:rPr lang="pt-PT" sz="2400"/>
              <a:t> 10 </a:t>
            </a:r>
            <a:r>
              <a:rPr lang="pt-PT" sz="2400" err="1"/>
              <a:t>Usability</a:t>
            </a:r>
            <a:r>
              <a:rPr lang="pt-PT" sz="2400"/>
              <a:t> </a:t>
            </a:r>
            <a:r>
              <a:rPr lang="pt-PT" sz="2400" err="1"/>
              <a:t>Heuristics</a:t>
            </a:r>
            <a:r>
              <a:rPr lang="pt-PT" sz="2400"/>
              <a:t> for UI design</a:t>
            </a:r>
          </a:p>
          <a:p>
            <a:pPr marL="342900" indent="-342900">
              <a:buFont typeface="Arial" panose="020B0604020202020204" pitchFamily="34" charset="0"/>
              <a:buChar char="•"/>
            </a:pPr>
            <a:r>
              <a:rPr lang="pt-PT" sz="2400" err="1"/>
              <a:t>The</a:t>
            </a:r>
            <a:r>
              <a:rPr lang="pt-PT" sz="2400"/>
              <a:t> </a:t>
            </a:r>
            <a:r>
              <a:rPr lang="pt-PT" sz="2400" err="1"/>
              <a:t>severity</a:t>
            </a:r>
            <a:r>
              <a:rPr lang="pt-PT" sz="2400"/>
              <a:t> </a:t>
            </a:r>
            <a:r>
              <a:rPr lang="pt-PT" sz="2400" err="1"/>
              <a:t>of</a:t>
            </a:r>
            <a:r>
              <a:rPr lang="pt-PT" sz="2400"/>
              <a:t> </a:t>
            </a:r>
            <a:r>
              <a:rPr lang="pt-PT" sz="2400" err="1"/>
              <a:t>problems</a:t>
            </a:r>
            <a:r>
              <a:rPr lang="pt-PT" sz="2400"/>
              <a:t> </a:t>
            </a:r>
            <a:r>
              <a:rPr lang="pt-PT" sz="2400" err="1"/>
              <a:t>was</a:t>
            </a:r>
            <a:r>
              <a:rPr lang="pt-PT" sz="2400"/>
              <a:t> </a:t>
            </a:r>
            <a:r>
              <a:rPr lang="pt-PT" sz="2400" err="1"/>
              <a:t>rated</a:t>
            </a:r>
            <a:r>
              <a:rPr lang="pt-PT" sz="2400"/>
              <a:t> </a:t>
            </a:r>
            <a:r>
              <a:rPr lang="pt-PT" sz="2400" err="1"/>
              <a:t>on</a:t>
            </a:r>
            <a:r>
              <a:rPr lang="pt-PT" sz="2400"/>
              <a:t> a 0 to 4 </a:t>
            </a:r>
            <a:r>
              <a:rPr lang="pt-PT" sz="2400" err="1"/>
              <a:t>scale</a:t>
            </a:r>
            <a:endParaRPr lang="pt-PT" sz="2400"/>
          </a:p>
        </p:txBody>
      </p:sp>
      <p:sp>
        <p:nvSpPr>
          <p:cNvPr id="7" name="Marcador de Posição do Texto 3">
            <a:extLst>
              <a:ext uri="{FF2B5EF4-FFF2-40B4-BE49-F238E27FC236}">
                <a16:creationId xmlns:a16="http://schemas.microsoft.com/office/drawing/2014/main" id="{49C6731B-DCC1-237D-0083-EF000776AAF0}"/>
              </a:ext>
            </a:extLst>
          </p:cNvPr>
          <p:cNvSpPr txBox="1">
            <a:spLocks/>
          </p:cNvSpPr>
          <p:nvPr/>
        </p:nvSpPr>
        <p:spPr>
          <a:xfrm>
            <a:off x="6096000" y="2260114"/>
            <a:ext cx="4389120" cy="1424194"/>
          </a:xfrm>
          <a:prstGeom prst="rect">
            <a:avLst/>
          </a:prstGeom>
        </p:spPr>
        <p:txBody>
          <a:bodyPr vert="horz" lIns="91440" tIns="45720" rIns="91440" bIns="45720" rtlCol="0">
            <a:normAutofit/>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r>
              <a:rPr lang="pt-PT" sz="2400" err="1"/>
              <a:t>Cognitive</a:t>
            </a:r>
            <a:r>
              <a:rPr lang="pt-PT" sz="2400"/>
              <a:t> </a:t>
            </a:r>
            <a:r>
              <a:rPr lang="pt-PT" sz="2400" err="1"/>
              <a:t>walkthrough</a:t>
            </a:r>
            <a:r>
              <a:rPr lang="pt-PT" sz="2400"/>
              <a:t>:</a:t>
            </a:r>
          </a:p>
          <a:p>
            <a:pPr marL="342900" indent="-342900">
              <a:buFont typeface="Arial" panose="020B0604020202020204" pitchFamily="34" charset="0"/>
              <a:buChar char="•"/>
            </a:pPr>
            <a:r>
              <a:rPr lang="pt-PT" sz="2400" err="1"/>
              <a:t>Based</a:t>
            </a:r>
            <a:r>
              <a:rPr lang="pt-PT" sz="2400"/>
              <a:t> </a:t>
            </a:r>
            <a:r>
              <a:rPr lang="pt-PT" sz="2400" err="1"/>
              <a:t>on</a:t>
            </a:r>
            <a:r>
              <a:rPr lang="pt-PT" sz="2400"/>
              <a:t> Spenser’s </a:t>
            </a:r>
            <a:r>
              <a:rPr lang="pt-PT" sz="2400" err="1"/>
              <a:t>streamlined</a:t>
            </a:r>
            <a:r>
              <a:rPr lang="pt-PT" sz="2400"/>
              <a:t> </a:t>
            </a:r>
            <a:r>
              <a:rPr lang="pt-PT" sz="2400" err="1"/>
              <a:t>cognitive</a:t>
            </a:r>
            <a:r>
              <a:rPr lang="pt-PT" sz="2400"/>
              <a:t> </a:t>
            </a:r>
            <a:r>
              <a:rPr lang="pt-PT" sz="2400" err="1"/>
              <a:t>walktrough</a:t>
            </a:r>
            <a:endParaRPr lang="pt-PT" sz="2400"/>
          </a:p>
          <a:p>
            <a:pPr marL="342900" indent="-342900">
              <a:buFont typeface="Arial" panose="020B0604020202020204" pitchFamily="34" charset="0"/>
              <a:buChar char="•"/>
            </a:pPr>
            <a:endParaRPr lang="pt-PT" sz="2400"/>
          </a:p>
          <a:p>
            <a:pPr marL="342900" indent="-342900">
              <a:buFont typeface="Arial" panose="020B0604020202020204" pitchFamily="34" charset="0"/>
              <a:buChar char="•"/>
            </a:pPr>
            <a:endParaRPr lang="pt-PT" sz="2400"/>
          </a:p>
        </p:txBody>
      </p:sp>
      <p:grpSp>
        <p:nvGrpSpPr>
          <p:cNvPr id="13" name="Google Shape;2422;p67">
            <a:extLst>
              <a:ext uri="{FF2B5EF4-FFF2-40B4-BE49-F238E27FC236}">
                <a16:creationId xmlns:a16="http://schemas.microsoft.com/office/drawing/2014/main" id="{AEC3DA85-81FB-3089-3502-12E4DC15F0FD}"/>
              </a:ext>
            </a:extLst>
          </p:cNvPr>
          <p:cNvGrpSpPr/>
          <p:nvPr/>
        </p:nvGrpSpPr>
        <p:grpSpPr>
          <a:xfrm>
            <a:off x="6510727" y="3972807"/>
            <a:ext cx="3454915" cy="2836506"/>
            <a:chOff x="719991" y="980899"/>
            <a:chExt cx="3872778" cy="3181704"/>
          </a:xfrm>
        </p:grpSpPr>
        <p:grpSp>
          <p:nvGrpSpPr>
            <p:cNvPr id="14" name="Google Shape;2423;p67">
              <a:extLst>
                <a:ext uri="{FF2B5EF4-FFF2-40B4-BE49-F238E27FC236}">
                  <a16:creationId xmlns:a16="http://schemas.microsoft.com/office/drawing/2014/main" id="{B0F9477C-2708-261B-8697-868B622B2A3A}"/>
                </a:ext>
              </a:extLst>
            </p:cNvPr>
            <p:cNvGrpSpPr/>
            <p:nvPr/>
          </p:nvGrpSpPr>
          <p:grpSpPr>
            <a:xfrm>
              <a:off x="719991" y="980899"/>
              <a:ext cx="3872778" cy="3181704"/>
              <a:chOff x="1377550" y="921425"/>
              <a:chExt cx="4891725" cy="4018825"/>
            </a:xfrm>
          </p:grpSpPr>
          <p:sp>
            <p:nvSpPr>
              <p:cNvPr id="16" name="Google Shape;2424;p67">
                <a:extLst>
                  <a:ext uri="{FF2B5EF4-FFF2-40B4-BE49-F238E27FC236}">
                    <a16:creationId xmlns:a16="http://schemas.microsoft.com/office/drawing/2014/main" id="{8E6D5D9A-A17A-EA9A-C7F9-CA049F0F8132}"/>
                  </a:ext>
                </a:extLst>
              </p:cNvPr>
              <p:cNvSpPr/>
              <p:nvPr/>
            </p:nvSpPr>
            <p:spPr>
              <a:xfrm>
                <a:off x="3046475" y="4166875"/>
                <a:ext cx="1555050" cy="725075"/>
              </a:xfrm>
              <a:custGeom>
                <a:avLst/>
                <a:gdLst/>
                <a:ahLst/>
                <a:cxnLst/>
                <a:rect l="l" t="t" r="r" b="b"/>
                <a:pathLst>
                  <a:path w="62202" h="29003" extrusionOk="0">
                    <a:moveTo>
                      <a:pt x="58720" y="1"/>
                    </a:moveTo>
                    <a:lnTo>
                      <a:pt x="3291" y="120"/>
                    </a:lnTo>
                    <a:lnTo>
                      <a:pt x="0" y="29003"/>
                    </a:lnTo>
                    <a:lnTo>
                      <a:pt x="62202" y="28860"/>
                    </a:lnTo>
                    <a:lnTo>
                      <a:pt x="58720"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2425;p67">
                <a:extLst>
                  <a:ext uri="{FF2B5EF4-FFF2-40B4-BE49-F238E27FC236}">
                    <a16:creationId xmlns:a16="http://schemas.microsoft.com/office/drawing/2014/main" id="{16A64BFC-3145-896F-7C5D-C1B46C7D0FA1}"/>
                  </a:ext>
                </a:extLst>
              </p:cNvPr>
              <p:cNvSpPr/>
              <p:nvPr/>
            </p:nvSpPr>
            <p:spPr>
              <a:xfrm>
                <a:off x="3046475" y="4793550"/>
                <a:ext cx="1555050" cy="98400"/>
              </a:xfrm>
              <a:custGeom>
                <a:avLst/>
                <a:gdLst/>
                <a:ahLst/>
                <a:cxnLst/>
                <a:rect l="l" t="t" r="r" b="b"/>
                <a:pathLst>
                  <a:path w="62202" h="3936" extrusionOk="0">
                    <a:moveTo>
                      <a:pt x="61773" y="0"/>
                    </a:moveTo>
                    <a:lnTo>
                      <a:pt x="406" y="24"/>
                    </a:lnTo>
                    <a:lnTo>
                      <a:pt x="0" y="3936"/>
                    </a:lnTo>
                    <a:lnTo>
                      <a:pt x="0" y="3936"/>
                    </a:lnTo>
                    <a:lnTo>
                      <a:pt x="62202" y="3793"/>
                    </a:lnTo>
                    <a:lnTo>
                      <a:pt x="61773" y="0"/>
                    </a:lnTo>
                    <a:close/>
                  </a:path>
                </a:pathLst>
              </a:custGeom>
              <a:solidFill>
                <a:srgbClr val="455A64">
                  <a:alpha val="6863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2426;p67">
                <a:extLst>
                  <a:ext uri="{FF2B5EF4-FFF2-40B4-BE49-F238E27FC236}">
                    <a16:creationId xmlns:a16="http://schemas.microsoft.com/office/drawing/2014/main" id="{70858005-33A0-8F77-5496-2ACA419B76D8}"/>
                  </a:ext>
                </a:extLst>
              </p:cNvPr>
              <p:cNvSpPr/>
              <p:nvPr/>
            </p:nvSpPr>
            <p:spPr>
              <a:xfrm>
                <a:off x="2810350" y="4858550"/>
                <a:ext cx="2026100" cy="81700"/>
              </a:xfrm>
              <a:custGeom>
                <a:avLst/>
                <a:gdLst/>
                <a:ahLst/>
                <a:cxnLst/>
                <a:rect l="l" t="t" r="r" b="b"/>
                <a:pathLst>
                  <a:path w="81044" h="3268" extrusionOk="0">
                    <a:moveTo>
                      <a:pt x="81044" y="0"/>
                    </a:moveTo>
                    <a:lnTo>
                      <a:pt x="0" y="215"/>
                    </a:lnTo>
                    <a:lnTo>
                      <a:pt x="24" y="3268"/>
                    </a:lnTo>
                    <a:lnTo>
                      <a:pt x="81044" y="3053"/>
                    </a:lnTo>
                    <a:lnTo>
                      <a:pt x="81044"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2427;p67">
                <a:extLst>
                  <a:ext uri="{FF2B5EF4-FFF2-40B4-BE49-F238E27FC236}">
                    <a16:creationId xmlns:a16="http://schemas.microsoft.com/office/drawing/2014/main" id="{9A43BF68-48F5-F274-FA95-EAAD7531A5C2}"/>
                  </a:ext>
                </a:extLst>
              </p:cNvPr>
              <p:cNvSpPr/>
              <p:nvPr/>
            </p:nvSpPr>
            <p:spPr>
              <a:xfrm>
                <a:off x="1377550" y="921425"/>
                <a:ext cx="4891725" cy="2879375"/>
              </a:xfrm>
              <a:custGeom>
                <a:avLst/>
                <a:gdLst/>
                <a:ahLst/>
                <a:cxnLst/>
                <a:rect l="l" t="t" r="r" b="b"/>
                <a:pathLst>
                  <a:path w="195669" h="115175" extrusionOk="0">
                    <a:moveTo>
                      <a:pt x="7918" y="1"/>
                    </a:moveTo>
                    <a:cubicBezTo>
                      <a:pt x="3554" y="1"/>
                      <a:pt x="0" y="3554"/>
                      <a:pt x="0" y="7943"/>
                    </a:cubicBezTo>
                    <a:lnTo>
                      <a:pt x="0" y="115174"/>
                    </a:lnTo>
                    <a:lnTo>
                      <a:pt x="195668" y="115174"/>
                    </a:lnTo>
                    <a:lnTo>
                      <a:pt x="195668" y="7943"/>
                    </a:lnTo>
                    <a:cubicBezTo>
                      <a:pt x="195668" y="3554"/>
                      <a:pt x="192115" y="1"/>
                      <a:pt x="187726" y="1"/>
                    </a:cubicBezTo>
                    <a:close/>
                  </a:path>
                </a:pathLst>
              </a:custGeom>
              <a:solidFill>
                <a:schemeClr val="accent2">
                  <a:lumMod val="40000"/>
                  <a:lumOff val="6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2428;p67">
                <a:extLst>
                  <a:ext uri="{FF2B5EF4-FFF2-40B4-BE49-F238E27FC236}">
                    <a16:creationId xmlns:a16="http://schemas.microsoft.com/office/drawing/2014/main" id="{6CC9431D-C92D-798D-B23E-1BC61F591C32}"/>
                  </a:ext>
                </a:extLst>
              </p:cNvPr>
              <p:cNvSpPr/>
              <p:nvPr/>
            </p:nvSpPr>
            <p:spPr>
              <a:xfrm>
                <a:off x="1377550" y="3800775"/>
                <a:ext cx="4891725" cy="499700"/>
              </a:xfrm>
              <a:custGeom>
                <a:avLst/>
                <a:gdLst/>
                <a:ahLst/>
                <a:cxnLst/>
                <a:rect l="l" t="t" r="r" b="b"/>
                <a:pathLst>
                  <a:path w="195669" h="19988" extrusionOk="0">
                    <a:moveTo>
                      <a:pt x="0" y="0"/>
                    </a:moveTo>
                    <a:lnTo>
                      <a:pt x="0" y="12045"/>
                    </a:lnTo>
                    <a:cubicBezTo>
                      <a:pt x="0" y="16433"/>
                      <a:pt x="3554" y="19987"/>
                      <a:pt x="7918" y="19987"/>
                    </a:cubicBezTo>
                    <a:lnTo>
                      <a:pt x="187726" y="19987"/>
                    </a:lnTo>
                    <a:cubicBezTo>
                      <a:pt x="192115" y="19987"/>
                      <a:pt x="195668" y="16433"/>
                      <a:pt x="195668" y="12045"/>
                    </a:cubicBezTo>
                    <a:lnTo>
                      <a:pt x="195668"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2429;p67">
                <a:extLst>
                  <a:ext uri="{FF2B5EF4-FFF2-40B4-BE49-F238E27FC236}">
                    <a16:creationId xmlns:a16="http://schemas.microsoft.com/office/drawing/2014/main" id="{53C4B752-C5FF-9813-29DB-D88D47DD69D2}"/>
                  </a:ext>
                </a:extLst>
              </p:cNvPr>
              <p:cNvSpPr/>
              <p:nvPr/>
            </p:nvSpPr>
            <p:spPr>
              <a:xfrm>
                <a:off x="3727400" y="3947450"/>
                <a:ext cx="190825" cy="190825"/>
              </a:xfrm>
              <a:custGeom>
                <a:avLst/>
                <a:gdLst/>
                <a:ahLst/>
                <a:cxnLst/>
                <a:rect l="l" t="t" r="r" b="b"/>
                <a:pathLst>
                  <a:path w="7633" h="7633" extrusionOk="0">
                    <a:moveTo>
                      <a:pt x="3816" y="1"/>
                    </a:moveTo>
                    <a:cubicBezTo>
                      <a:pt x="1694" y="1"/>
                      <a:pt x="0" y="1694"/>
                      <a:pt x="0" y="3817"/>
                    </a:cubicBezTo>
                    <a:cubicBezTo>
                      <a:pt x="0" y="5939"/>
                      <a:pt x="1694" y="7633"/>
                      <a:pt x="3816" y="7633"/>
                    </a:cubicBezTo>
                    <a:cubicBezTo>
                      <a:pt x="5939" y="7633"/>
                      <a:pt x="7632" y="5939"/>
                      <a:pt x="7632" y="3817"/>
                    </a:cubicBezTo>
                    <a:cubicBezTo>
                      <a:pt x="7632" y="1742"/>
                      <a:pt x="5939" y="1"/>
                      <a:pt x="3816" y="1"/>
                    </a:cubicBezTo>
                    <a:close/>
                  </a:path>
                </a:pathLst>
              </a:custGeom>
              <a:solidFill>
                <a:srgbClr val="EDEDE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15" name="Google Shape;2430;p67">
              <a:extLst>
                <a:ext uri="{FF2B5EF4-FFF2-40B4-BE49-F238E27FC236}">
                  <a16:creationId xmlns:a16="http://schemas.microsoft.com/office/drawing/2014/main" id="{81989609-76CC-7EE1-D9DF-D1E40C0F9FB5}"/>
                </a:ext>
              </a:extLst>
            </p:cNvPr>
            <p:cNvSpPr/>
            <p:nvPr/>
          </p:nvSpPr>
          <p:spPr>
            <a:xfrm>
              <a:off x="2574294" y="3371695"/>
              <a:ext cx="164700" cy="164700"/>
            </a:xfrm>
            <a:prstGeom prst="ellipse">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7" name="Agrupar 26">
            <a:extLst>
              <a:ext uri="{FF2B5EF4-FFF2-40B4-BE49-F238E27FC236}">
                <a16:creationId xmlns:a16="http://schemas.microsoft.com/office/drawing/2014/main" id="{7D4845D1-99D6-222C-6743-ED1A884407DB}"/>
              </a:ext>
            </a:extLst>
          </p:cNvPr>
          <p:cNvGrpSpPr/>
          <p:nvPr/>
        </p:nvGrpSpPr>
        <p:grpSpPr>
          <a:xfrm>
            <a:off x="1561073" y="4736755"/>
            <a:ext cx="2406090" cy="1308612"/>
            <a:chOff x="1561073" y="4736755"/>
            <a:chExt cx="2406090" cy="1308612"/>
          </a:xfrm>
        </p:grpSpPr>
        <p:pic>
          <p:nvPicPr>
            <p:cNvPr id="23" name="Gráfico 22" descr="Mão destaque">
              <a:extLst>
                <a:ext uri="{FF2B5EF4-FFF2-40B4-BE49-F238E27FC236}">
                  <a16:creationId xmlns:a16="http://schemas.microsoft.com/office/drawing/2014/main" id="{3C6E610B-946C-3B92-59E7-2884B590E2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296288">
              <a:off x="2658552" y="4736755"/>
              <a:ext cx="1308611" cy="1308611"/>
            </a:xfrm>
            <a:prstGeom prst="rect">
              <a:avLst/>
            </a:prstGeom>
          </p:spPr>
        </p:pic>
        <p:pic>
          <p:nvPicPr>
            <p:cNvPr id="26" name="Gráfico 25" descr="Mão destaque">
              <a:extLst>
                <a:ext uri="{FF2B5EF4-FFF2-40B4-BE49-F238E27FC236}">
                  <a16:creationId xmlns:a16="http://schemas.microsoft.com/office/drawing/2014/main" id="{61435080-43F0-0F20-3F2F-0C62D1A08EA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0303712" flipH="1">
              <a:off x="1561073" y="4736756"/>
              <a:ext cx="1308611" cy="1308611"/>
            </a:xfrm>
            <a:prstGeom prst="rect">
              <a:avLst/>
            </a:prstGeom>
          </p:spPr>
        </p:pic>
      </p:grpSp>
    </p:spTree>
    <p:extLst>
      <p:ext uri="{BB962C8B-B14F-4D97-AF65-F5344CB8AC3E}">
        <p14:creationId xmlns:p14="http://schemas.microsoft.com/office/powerpoint/2010/main" val="4098987636"/>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79918C-A15B-6F3A-B58F-ACF0E923AE6E}"/>
              </a:ext>
            </a:extLst>
          </p:cNvPr>
          <p:cNvSpPr>
            <a:spLocks noGrp="1"/>
          </p:cNvSpPr>
          <p:nvPr>
            <p:ph type="title"/>
          </p:nvPr>
        </p:nvSpPr>
        <p:spPr/>
        <p:txBody>
          <a:bodyPr/>
          <a:lstStyle/>
          <a:p>
            <a:r>
              <a:rPr lang="pt-PT" err="1"/>
              <a:t>He</a:t>
            </a:r>
            <a:r>
              <a:rPr lang="pt-PT"/>
              <a:t> general </a:t>
            </a:r>
            <a:r>
              <a:rPr lang="pt-PT" err="1"/>
              <a:t>results</a:t>
            </a:r>
            <a:endParaRPr lang="pt-PT"/>
          </a:p>
        </p:txBody>
      </p:sp>
      <p:graphicFrame>
        <p:nvGraphicFramePr>
          <p:cNvPr id="11" name="Table 3">
            <a:extLst>
              <a:ext uri="{FF2B5EF4-FFF2-40B4-BE49-F238E27FC236}">
                <a16:creationId xmlns:a16="http://schemas.microsoft.com/office/drawing/2014/main" id="{AFD5F51F-0E37-527B-09AA-7E338370C0DB}"/>
              </a:ext>
            </a:extLst>
          </p:cNvPr>
          <p:cNvGraphicFramePr>
            <a:graphicFrameLocks noGrp="1"/>
          </p:cNvGraphicFramePr>
          <p:nvPr>
            <p:extLst>
              <p:ext uri="{D42A27DB-BD31-4B8C-83A1-F6EECF244321}">
                <p14:modId xmlns:p14="http://schemas.microsoft.com/office/powerpoint/2010/main" val="4117497057"/>
              </p:ext>
            </p:extLst>
          </p:nvPr>
        </p:nvGraphicFramePr>
        <p:xfrm>
          <a:off x="1024128" y="2084832"/>
          <a:ext cx="9795600" cy="3954134"/>
        </p:xfrm>
        <a:graphic>
          <a:graphicData uri="http://schemas.openxmlformats.org/drawingml/2006/table">
            <a:tbl>
              <a:tblPr firstRow="1" bandRow="1">
                <a:tableStyleId>{5940675A-B579-460E-94D1-54222C63F5DA}</a:tableStyleId>
              </a:tblPr>
              <a:tblGrid>
                <a:gridCol w="3012185">
                  <a:extLst>
                    <a:ext uri="{9D8B030D-6E8A-4147-A177-3AD203B41FA5}">
                      <a16:colId xmlns:a16="http://schemas.microsoft.com/office/drawing/2014/main" val="163769805"/>
                    </a:ext>
                  </a:extLst>
                </a:gridCol>
                <a:gridCol w="2452756">
                  <a:extLst>
                    <a:ext uri="{9D8B030D-6E8A-4147-A177-3AD203B41FA5}">
                      <a16:colId xmlns:a16="http://schemas.microsoft.com/office/drawing/2014/main" val="2433987607"/>
                    </a:ext>
                  </a:extLst>
                </a:gridCol>
                <a:gridCol w="2311569">
                  <a:extLst>
                    <a:ext uri="{9D8B030D-6E8A-4147-A177-3AD203B41FA5}">
                      <a16:colId xmlns:a16="http://schemas.microsoft.com/office/drawing/2014/main" val="3703827273"/>
                    </a:ext>
                  </a:extLst>
                </a:gridCol>
                <a:gridCol w="2019090">
                  <a:extLst>
                    <a:ext uri="{9D8B030D-6E8A-4147-A177-3AD203B41FA5}">
                      <a16:colId xmlns:a16="http://schemas.microsoft.com/office/drawing/2014/main" val="3652891797"/>
                    </a:ext>
                  </a:extLst>
                </a:gridCol>
              </a:tblGrid>
              <a:tr h="419670">
                <a:tc rowSpan="2">
                  <a:txBody>
                    <a:bodyPr/>
                    <a:lstStyle/>
                    <a:p>
                      <a:pPr algn="ctr"/>
                      <a:endParaRPr lang="es-E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tcPr>
                </a:tc>
                <a:tc>
                  <a:txBody>
                    <a:bodyPr/>
                    <a:lstStyle/>
                    <a:p>
                      <a:pPr algn="ctr"/>
                      <a:r>
                        <a:rPr lang="pt-PT"/>
                        <a:t>Marta</a:t>
                      </a:r>
                      <a:endParaRPr lang="es-ES"/>
                    </a:p>
                  </a:txBody>
                  <a:tcPr>
                    <a:lnL w="12700" cap="flat" cmpd="sng" algn="ctr">
                      <a:solidFill>
                        <a:schemeClr val="tx1"/>
                      </a:solidFill>
                      <a:prstDash val="solid"/>
                      <a:round/>
                      <a:headEnd type="none" w="med" len="med"/>
                      <a:tailEnd type="none" w="med" len="med"/>
                    </a:lnL>
                  </a:tcPr>
                </a:tc>
                <a:tc>
                  <a:txBody>
                    <a:bodyPr/>
                    <a:lstStyle/>
                    <a:p>
                      <a:pPr algn="ctr"/>
                      <a:r>
                        <a:rPr lang="pt-PT"/>
                        <a:t>Henrique</a:t>
                      </a:r>
                      <a:endParaRPr lang="es-ES"/>
                    </a:p>
                  </a:txBody>
                  <a:tcPr/>
                </a:tc>
                <a:tc>
                  <a:txBody>
                    <a:bodyPr/>
                    <a:lstStyle/>
                    <a:p>
                      <a:pPr algn="ctr"/>
                      <a:r>
                        <a:rPr lang="pt-PT"/>
                        <a:t>João</a:t>
                      </a:r>
                      <a:endParaRPr lang="es-ES"/>
                    </a:p>
                  </a:txBody>
                  <a:tcPr/>
                </a:tc>
                <a:extLst>
                  <a:ext uri="{0D108BD9-81ED-4DB2-BD59-A6C34878D82A}">
                    <a16:rowId xmlns:a16="http://schemas.microsoft.com/office/drawing/2014/main" val="3651848767"/>
                  </a:ext>
                </a:extLst>
              </a:tr>
              <a:tr h="425504">
                <a:tc vMerge="1">
                  <a:txBody>
                    <a:bodyPr/>
                    <a:lstStyle/>
                    <a:p>
                      <a:pPr algn="ctr"/>
                      <a:endParaRPr lang="es-ES"/>
                    </a:p>
                  </a:txBody>
                  <a:tcPr>
                    <a:lnT w="12700" cap="flat" cmpd="sng" algn="ctr">
                      <a:noFill/>
                      <a:prstDash val="solid"/>
                      <a:round/>
                      <a:headEnd type="none" w="med" len="med"/>
                      <a:tailEnd type="none" w="med" len="med"/>
                    </a:lnT>
                  </a:tcPr>
                </a:tc>
                <a:tc gridSpan="3">
                  <a:txBody>
                    <a:bodyPr/>
                    <a:lstStyle/>
                    <a:p>
                      <a:pPr algn="ctr"/>
                      <a:r>
                        <a:rPr lang="pt-PT" err="1"/>
                        <a:t>Severity</a:t>
                      </a:r>
                      <a:endParaRPr lang="es-ES"/>
                    </a:p>
                  </a:txBody>
                  <a:tcPr/>
                </a:tc>
                <a:tc hMerge="1">
                  <a:txBody>
                    <a:bodyPr/>
                    <a:lstStyle/>
                    <a:p>
                      <a:endParaRPr lang="es-ES"/>
                    </a:p>
                  </a:txBody>
                  <a:tcPr/>
                </a:tc>
                <a:tc hMerge="1">
                  <a:txBody>
                    <a:bodyPr/>
                    <a:lstStyle/>
                    <a:p>
                      <a:endParaRPr/>
                    </a:p>
                  </a:txBody>
                  <a:tcPr/>
                </a:tc>
                <a:extLst>
                  <a:ext uri="{0D108BD9-81ED-4DB2-BD59-A6C34878D82A}">
                    <a16:rowId xmlns:a16="http://schemas.microsoft.com/office/drawing/2014/main" val="21894561"/>
                  </a:ext>
                </a:extLst>
              </a:tr>
              <a:tr h="489625">
                <a:tc>
                  <a:txBody>
                    <a:bodyPr/>
                    <a:lstStyle/>
                    <a:p>
                      <a:pPr algn="ctr"/>
                      <a:r>
                        <a:rPr lang="pt-PT" sz="1400"/>
                        <a:t>Font </a:t>
                      </a:r>
                      <a:r>
                        <a:rPr lang="pt-PT" sz="1400" err="1"/>
                        <a:t>size</a:t>
                      </a:r>
                      <a:r>
                        <a:rPr lang="pt-PT" sz="1400"/>
                        <a:t> </a:t>
                      </a:r>
                      <a:r>
                        <a:rPr lang="pt-PT" sz="1400" err="1"/>
                        <a:t>is</a:t>
                      </a:r>
                      <a:r>
                        <a:rPr lang="pt-PT" sz="1400"/>
                        <a:t> </a:t>
                      </a:r>
                      <a:r>
                        <a:rPr lang="pt-PT" sz="1400" err="1"/>
                        <a:t>not</a:t>
                      </a:r>
                      <a:r>
                        <a:rPr lang="pt-PT" sz="1400"/>
                        <a:t> </a:t>
                      </a:r>
                      <a:r>
                        <a:rPr lang="pt-PT" sz="1400" err="1"/>
                        <a:t>consistent</a:t>
                      </a:r>
                      <a:endParaRPr lang="pt-PT" sz="1400"/>
                    </a:p>
                    <a:p>
                      <a:pPr algn="ctr"/>
                      <a:r>
                        <a:rPr lang="pt-PT" sz="1400" err="1"/>
                        <a:t>nor</a:t>
                      </a:r>
                      <a:r>
                        <a:rPr lang="pt-PT" sz="1400"/>
                        <a:t> </a:t>
                      </a:r>
                      <a:r>
                        <a:rPr lang="pt-PT" sz="1400" err="1"/>
                        <a:t>reading-adequate</a:t>
                      </a:r>
                      <a:endParaRPr lang="es-ES" sz="1400"/>
                    </a:p>
                  </a:txBody>
                  <a:tcPr/>
                </a:tc>
                <a:tc>
                  <a:txBody>
                    <a:bodyPr/>
                    <a:lstStyle/>
                    <a:p>
                      <a:pPr marL="0" algn="ctr" defTabSz="914400" rtl="0" eaLnBrk="1" latinLnBrk="0" hangingPunct="1"/>
                      <a:r>
                        <a:rPr lang="pt-PT" sz="1800" b="1" kern="1200">
                          <a:solidFill>
                            <a:schemeClr val="accent1">
                              <a:lumMod val="75000"/>
                            </a:schemeClr>
                          </a:solidFill>
                          <a:latin typeface="+mn-lt"/>
                          <a:ea typeface="+mn-ea"/>
                          <a:cs typeface="+mn-cs"/>
                        </a:rPr>
                        <a:t>3</a:t>
                      </a:r>
                      <a:endParaRPr lang="es-ES" sz="1800" b="1" kern="1200">
                        <a:solidFill>
                          <a:schemeClr val="accent1">
                            <a:lumMod val="75000"/>
                          </a:schemeClr>
                        </a:solidFill>
                        <a:latin typeface="+mn-lt"/>
                        <a:ea typeface="+mn-ea"/>
                        <a:cs typeface="+mn-cs"/>
                      </a:endParaRPr>
                    </a:p>
                  </a:txBody>
                  <a:tcPr/>
                </a:tc>
                <a:tc>
                  <a:txBody>
                    <a:bodyPr/>
                    <a:lstStyle/>
                    <a:p>
                      <a:pPr marL="0" algn="ctr" defTabSz="914400" rtl="0" eaLnBrk="1" latinLnBrk="0" hangingPunct="1"/>
                      <a:r>
                        <a:rPr lang="pt-PT" sz="1800" b="1" kern="1200">
                          <a:solidFill>
                            <a:schemeClr val="accent1">
                              <a:lumMod val="75000"/>
                            </a:schemeClr>
                          </a:solidFill>
                          <a:latin typeface="+mn-lt"/>
                          <a:ea typeface="+mn-ea"/>
                          <a:cs typeface="+mn-cs"/>
                        </a:rPr>
                        <a:t>3</a:t>
                      </a:r>
                      <a:endParaRPr lang="es-ES" sz="1800" b="1" kern="1200">
                        <a:solidFill>
                          <a:schemeClr val="accent1">
                            <a:lumMod val="75000"/>
                          </a:schemeClr>
                        </a:solidFill>
                        <a:latin typeface="+mn-lt"/>
                        <a:ea typeface="+mn-ea"/>
                        <a:cs typeface="+mn-cs"/>
                      </a:endParaRPr>
                    </a:p>
                  </a:txBody>
                  <a:tcPr/>
                </a:tc>
                <a:tc>
                  <a:txBody>
                    <a:bodyPr/>
                    <a:lstStyle/>
                    <a:p>
                      <a:pPr marL="0" algn="ctr" defTabSz="914400" rtl="0" eaLnBrk="1" latinLnBrk="0" hangingPunct="1"/>
                      <a:r>
                        <a:rPr lang="pt-PT" sz="1800" b="1" kern="1200">
                          <a:solidFill>
                            <a:schemeClr val="accent1">
                              <a:lumMod val="75000"/>
                            </a:schemeClr>
                          </a:solidFill>
                          <a:latin typeface="+mn-lt"/>
                          <a:ea typeface="+mn-ea"/>
                          <a:cs typeface="+mn-cs"/>
                        </a:rPr>
                        <a:t>3</a:t>
                      </a:r>
                      <a:endParaRPr lang="es-ES" sz="1800" b="1" kern="1200">
                        <a:solidFill>
                          <a:schemeClr val="accent1">
                            <a:lumMod val="75000"/>
                          </a:schemeClr>
                        </a:solidFill>
                        <a:latin typeface="+mn-lt"/>
                        <a:ea typeface="+mn-ea"/>
                        <a:cs typeface="+mn-cs"/>
                      </a:endParaRPr>
                    </a:p>
                  </a:txBody>
                  <a:tcPr/>
                </a:tc>
                <a:extLst>
                  <a:ext uri="{0D108BD9-81ED-4DB2-BD59-A6C34878D82A}">
                    <a16:rowId xmlns:a16="http://schemas.microsoft.com/office/drawing/2014/main" val="171595173"/>
                  </a:ext>
                </a:extLst>
              </a:tr>
              <a:tr h="489625">
                <a:tc>
                  <a:txBody>
                    <a:bodyPr/>
                    <a:lstStyle/>
                    <a:p>
                      <a:pPr marL="0" algn="ctr" defTabSz="914400" rtl="0" eaLnBrk="1" latinLnBrk="0" hangingPunct="1"/>
                      <a:r>
                        <a:rPr lang="pt-PT" sz="1400" kern="1200" err="1">
                          <a:solidFill>
                            <a:schemeClr val="tx1"/>
                          </a:solidFill>
                          <a:latin typeface="+mn-lt"/>
                          <a:ea typeface="+mn-ea"/>
                          <a:cs typeface="+mn-cs"/>
                        </a:rPr>
                        <a:t>Errors</a:t>
                      </a:r>
                      <a:r>
                        <a:rPr lang="pt-PT" sz="1400" kern="1200">
                          <a:solidFill>
                            <a:schemeClr val="tx1"/>
                          </a:solidFill>
                          <a:latin typeface="+mn-lt"/>
                          <a:ea typeface="+mn-ea"/>
                          <a:cs typeface="+mn-cs"/>
                        </a:rPr>
                        <a:t>/notes </a:t>
                      </a:r>
                      <a:r>
                        <a:rPr lang="pt-PT" sz="1400" kern="1200" err="1">
                          <a:solidFill>
                            <a:schemeClr val="tx1"/>
                          </a:solidFill>
                          <a:latin typeface="+mn-lt"/>
                          <a:ea typeface="+mn-ea"/>
                          <a:cs typeface="+mn-cs"/>
                        </a:rPr>
                        <a:t>on</a:t>
                      </a:r>
                      <a:r>
                        <a:rPr lang="pt-PT" sz="1400" kern="1200">
                          <a:solidFill>
                            <a:schemeClr val="tx1"/>
                          </a:solidFill>
                          <a:latin typeface="+mn-lt"/>
                          <a:ea typeface="+mn-ea"/>
                          <a:cs typeface="+mn-cs"/>
                        </a:rPr>
                        <a:t> </a:t>
                      </a:r>
                      <a:r>
                        <a:rPr lang="pt-PT" sz="1400" kern="1200" err="1">
                          <a:solidFill>
                            <a:schemeClr val="tx1"/>
                          </a:solidFill>
                          <a:latin typeface="+mn-lt"/>
                          <a:ea typeface="+mn-ea"/>
                          <a:cs typeface="+mn-cs"/>
                        </a:rPr>
                        <a:t>forms</a:t>
                      </a:r>
                      <a:r>
                        <a:rPr lang="pt-PT" sz="1400" kern="1200">
                          <a:solidFill>
                            <a:schemeClr val="tx1"/>
                          </a:solidFill>
                          <a:latin typeface="+mn-lt"/>
                          <a:ea typeface="+mn-ea"/>
                          <a:cs typeface="+mn-cs"/>
                        </a:rPr>
                        <a:t> </a:t>
                      </a:r>
                      <a:r>
                        <a:rPr lang="pt-PT" sz="1400" kern="1200" err="1">
                          <a:solidFill>
                            <a:schemeClr val="tx1"/>
                          </a:solidFill>
                          <a:latin typeface="+mn-lt"/>
                          <a:ea typeface="+mn-ea"/>
                          <a:cs typeface="+mn-cs"/>
                        </a:rPr>
                        <a:t>aren’t</a:t>
                      </a:r>
                      <a:br>
                        <a:rPr lang="pt-PT" sz="1400" kern="1200">
                          <a:solidFill>
                            <a:schemeClr val="tx1"/>
                          </a:solidFill>
                          <a:latin typeface="+mn-lt"/>
                          <a:ea typeface="+mn-ea"/>
                          <a:cs typeface="+mn-cs"/>
                        </a:rPr>
                      </a:br>
                      <a:r>
                        <a:rPr lang="pt-PT" sz="1400" kern="1200" err="1">
                          <a:solidFill>
                            <a:schemeClr val="tx1"/>
                          </a:solidFill>
                          <a:latin typeface="+mn-lt"/>
                          <a:ea typeface="+mn-ea"/>
                          <a:cs typeface="+mn-cs"/>
                        </a:rPr>
                        <a:t>normalized</a:t>
                      </a:r>
                      <a:r>
                        <a:rPr lang="pt-PT" sz="1400" kern="1200">
                          <a:solidFill>
                            <a:schemeClr val="tx1"/>
                          </a:solidFill>
                          <a:latin typeface="+mn-lt"/>
                          <a:ea typeface="+mn-ea"/>
                          <a:cs typeface="+mn-cs"/>
                        </a:rPr>
                        <a:t> to real-</a:t>
                      </a:r>
                      <a:r>
                        <a:rPr lang="pt-PT" sz="1400" kern="1200" err="1">
                          <a:solidFill>
                            <a:schemeClr val="tx1"/>
                          </a:solidFill>
                          <a:latin typeface="+mn-lt"/>
                          <a:ea typeface="+mn-ea"/>
                          <a:cs typeface="+mn-cs"/>
                        </a:rPr>
                        <a:t>world</a:t>
                      </a:r>
                      <a:r>
                        <a:rPr lang="pt-PT" sz="1400" kern="1200">
                          <a:solidFill>
                            <a:schemeClr val="tx1"/>
                          </a:solidFill>
                          <a:latin typeface="+mn-lt"/>
                          <a:ea typeface="+mn-ea"/>
                          <a:cs typeface="+mn-cs"/>
                        </a:rPr>
                        <a:t> </a:t>
                      </a:r>
                      <a:r>
                        <a:rPr lang="pt-PT" sz="1400" kern="1200" err="1">
                          <a:solidFill>
                            <a:schemeClr val="tx1"/>
                          </a:solidFill>
                          <a:latin typeface="+mn-lt"/>
                          <a:ea typeface="+mn-ea"/>
                          <a:cs typeface="+mn-cs"/>
                        </a:rPr>
                        <a:t>view</a:t>
                      </a:r>
                      <a:endParaRPr lang="es-ES" sz="1400" kern="1200">
                        <a:solidFill>
                          <a:schemeClr val="tx1"/>
                        </a:solidFill>
                        <a:latin typeface="+mn-lt"/>
                        <a:ea typeface="+mn-ea"/>
                        <a:cs typeface="+mn-cs"/>
                      </a:endParaRPr>
                    </a:p>
                  </a:txBody>
                  <a:tcPr/>
                </a:tc>
                <a:tc>
                  <a:txBody>
                    <a:bodyPr/>
                    <a:lstStyle/>
                    <a:p>
                      <a:pPr algn="ctr"/>
                      <a:r>
                        <a:rPr lang="pt-PT" sz="1800" b="1" kern="1200">
                          <a:solidFill>
                            <a:schemeClr val="accent1">
                              <a:lumMod val="75000"/>
                            </a:schemeClr>
                          </a:solidFill>
                          <a:latin typeface="+mn-lt"/>
                          <a:ea typeface="+mn-ea"/>
                          <a:cs typeface="+mn-cs"/>
                        </a:rPr>
                        <a:t>4</a:t>
                      </a:r>
                      <a:endParaRPr lang="es-ES" sz="1800" b="1" kern="1200">
                        <a:solidFill>
                          <a:schemeClr val="accent1">
                            <a:lumMod val="75000"/>
                          </a:schemeClr>
                        </a:solidFill>
                        <a:latin typeface="+mn-lt"/>
                        <a:ea typeface="+mn-ea"/>
                        <a:cs typeface="+mn-cs"/>
                      </a:endParaRPr>
                    </a:p>
                  </a:txBody>
                  <a:tcPr/>
                </a:tc>
                <a:tc>
                  <a:txBody>
                    <a:bodyPr/>
                    <a:lstStyle/>
                    <a:p>
                      <a:pPr algn="ctr"/>
                      <a:r>
                        <a:rPr lang="pt-PT" sz="1800" b="1" kern="1200">
                          <a:solidFill>
                            <a:schemeClr val="accent1">
                              <a:lumMod val="75000"/>
                            </a:schemeClr>
                          </a:solidFill>
                          <a:latin typeface="+mn-lt"/>
                          <a:ea typeface="+mn-ea"/>
                          <a:cs typeface="+mn-cs"/>
                        </a:rPr>
                        <a:t>3</a:t>
                      </a:r>
                      <a:endParaRPr lang="es-ES" sz="1800" b="1" kern="1200">
                        <a:solidFill>
                          <a:schemeClr val="accent1">
                            <a:lumMod val="75000"/>
                          </a:schemeClr>
                        </a:solidFill>
                        <a:latin typeface="+mn-lt"/>
                        <a:ea typeface="+mn-ea"/>
                        <a:cs typeface="+mn-cs"/>
                      </a:endParaRPr>
                    </a:p>
                  </a:txBody>
                  <a:tcPr/>
                </a:tc>
                <a:tc>
                  <a:txBody>
                    <a:bodyPr/>
                    <a:lstStyle/>
                    <a:p>
                      <a:pPr algn="ctr"/>
                      <a:r>
                        <a:rPr lang="pt-PT"/>
                        <a:t>3</a:t>
                      </a:r>
                      <a:endParaRPr lang="es-ES"/>
                    </a:p>
                  </a:txBody>
                  <a:tcPr/>
                </a:tc>
                <a:extLst>
                  <a:ext uri="{0D108BD9-81ED-4DB2-BD59-A6C34878D82A}">
                    <a16:rowId xmlns:a16="http://schemas.microsoft.com/office/drawing/2014/main" val="3593722128"/>
                  </a:ext>
                </a:extLst>
              </a:tr>
              <a:tr h="425504">
                <a:tc>
                  <a:txBody>
                    <a:bodyPr/>
                    <a:lstStyle/>
                    <a:p>
                      <a:pPr marL="0" algn="ctr" defTabSz="914400" rtl="0" eaLnBrk="1" latinLnBrk="0" hangingPunct="1"/>
                      <a:r>
                        <a:rPr lang="pt-PT" sz="1400" kern="1200">
                          <a:solidFill>
                            <a:schemeClr val="tx1"/>
                          </a:solidFill>
                          <a:latin typeface="+mn-lt"/>
                          <a:ea typeface="+mn-ea"/>
                          <a:cs typeface="+mn-cs"/>
                        </a:rPr>
                        <a:t>Links </a:t>
                      </a:r>
                      <a:r>
                        <a:rPr lang="pt-PT" sz="1400" kern="1200" err="1">
                          <a:solidFill>
                            <a:schemeClr val="tx1"/>
                          </a:solidFill>
                          <a:latin typeface="+mn-lt"/>
                          <a:ea typeface="+mn-ea"/>
                          <a:cs typeface="+mn-cs"/>
                        </a:rPr>
                        <a:t>aren’t</a:t>
                      </a:r>
                      <a:r>
                        <a:rPr lang="pt-PT" sz="1400" kern="1200">
                          <a:solidFill>
                            <a:schemeClr val="tx1"/>
                          </a:solidFill>
                          <a:latin typeface="+mn-lt"/>
                          <a:ea typeface="+mn-ea"/>
                          <a:cs typeface="+mn-cs"/>
                        </a:rPr>
                        <a:t> </a:t>
                      </a:r>
                      <a:r>
                        <a:rPr lang="pt-PT" sz="1400" kern="1200" err="1">
                          <a:solidFill>
                            <a:schemeClr val="tx1"/>
                          </a:solidFill>
                          <a:latin typeface="+mn-lt"/>
                          <a:ea typeface="+mn-ea"/>
                          <a:cs typeface="+mn-cs"/>
                        </a:rPr>
                        <a:t>styled</a:t>
                      </a:r>
                      <a:r>
                        <a:rPr lang="pt-PT" sz="1400" kern="1200">
                          <a:solidFill>
                            <a:schemeClr val="tx1"/>
                          </a:solidFill>
                          <a:latin typeface="+mn-lt"/>
                          <a:ea typeface="+mn-ea"/>
                          <a:cs typeface="+mn-cs"/>
                        </a:rPr>
                        <a:t> </a:t>
                      </a:r>
                      <a:r>
                        <a:rPr lang="pt-PT" sz="1400" kern="1200" err="1">
                          <a:solidFill>
                            <a:schemeClr val="tx1"/>
                          </a:solidFill>
                          <a:latin typeface="+mn-lt"/>
                          <a:ea typeface="+mn-ea"/>
                          <a:cs typeface="+mn-cs"/>
                        </a:rPr>
                        <a:t>consistently</a:t>
                      </a:r>
                      <a:r>
                        <a:rPr lang="pt-PT" sz="1400" kern="1200">
                          <a:solidFill>
                            <a:schemeClr val="tx1"/>
                          </a:solidFill>
                          <a:latin typeface="+mn-lt"/>
                          <a:ea typeface="+mn-ea"/>
                          <a:cs typeface="+mn-cs"/>
                        </a:rPr>
                        <a:t> </a:t>
                      </a:r>
                      <a:r>
                        <a:rPr lang="pt-PT" sz="1400" kern="1200" err="1">
                          <a:solidFill>
                            <a:schemeClr val="tx1"/>
                          </a:solidFill>
                          <a:latin typeface="+mn-lt"/>
                          <a:ea typeface="+mn-ea"/>
                          <a:cs typeface="+mn-cs"/>
                        </a:rPr>
                        <a:t>throughout</a:t>
                      </a:r>
                      <a:r>
                        <a:rPr lang="pt-PT" sz="1400" kern="1200">
                          <a:solidFill>
                            <a:schemeClr val="tx1"/>
                          </a:solidFill>
                          <a:latin typeface="+mn-lt"/>
                          <a:ea typeface="+mn-ea"/>
                          <a:cs typeface="+mn-cs"/>
                        </a:rPr>
                        <a:t> </a:t>
                      </a:r>
                      <a:r>
                        <a:rPr lang="pt-PT" sz="1400" kern="1200" err="1">
                          <a:solidFill>
                            <a:schemeClr val="tx1"/>
                          </a:solidFill>
                          <a:latin typeface="+mn-lt"/>
                          <a:ea typeface="+mn-ea"/>
                          <a:cs typeface="+mn-cs"/>
                        </a:rPr>
                        <a:t>the</a:t>
                      </a:r>
                      <a:r>
                        <a:rPr lang="pt-PT" sz="1400" kern="1200">
                          <a:solidFill>
                            <a:schemeClr val="tx1"/>
                          </a:solidFill>
                          <a:latin typeface="+mn-lt"/>
                          <a:ea typeface="+mn-ea"/>
                          <a:cs typeface="+mn-cs"/>
                        </a:rPr>
                        <a:t> site</a:t>
                      </a:r>
                      <a:endParaRPr lang="es-ES" sz="1400" kern="1200">
                        <a:solidFill>
                          <a:schemeClr val="tx1"/>
                        </a:solidFill>
                        <a:latin typeface="+mn-lt"/>
                        <a:ea typeface="+mn-ea"/>
                        <a:cs typeface="+mn-cs"/>
                      </a:endParaRPr>
                    </a:p>
                  </a:txBody>
                  <a:tcPr/>
                </a:tc>
                <a:tc>
                  <a:txBody>
                    <a:bodyPr/>
                    <a:lstStyle/>
                    <a:p>
                      <a:pPr marL="0" algn="ctr" defTabSz="914400" rtl="0" eaLnBrk="1" latinLnBrk="0" hangingPunct="1"/>
                      <a:r>
                        <a:rPr lang="pt-PT" sz="1800" b="1" kern="1200">
                          <a:solidFill>
                            <a:schemeClr val="accent1">
                              <a:lumMod val="75000"/>
                            </a:schemeClr>
                          </a:solidFill>
                          <a:latin typeface="+mn-lt"/>
                          <a:ea typeface="+mn-ea"/>
                          <a:cs typeface="+mn-cs"/>
                        </a:rPr>
                        <a:t>3</a:t>
                      </a:r>
                      <a:endParaRPr lang="es-ES" sz="1800" b="1" kern="1200">
                        <a:solidFill>
                          <a:schemeClr val="accent1">
                            <a:lumMod val="75000"/>
                          </a:schemeClr>
                        </a:solidFill>
                        <a:latin typeface="+mn-lt"/>
                        <a:ea typeface="+mn-ea"/>
                        <a:cs typeface="+mn-cs"/>
                      </a:endParaRPr>
                    </a:p>
                  </a:txBody>
                  <a:tcPr/>
                </a:tc>
                <a:tc>
                  <a:txBody>
                    <a:bodyPr/>
                    <a:lstStyle/>
                    <a:p>
                      <a:pPr marL="0" algn="ctr" defTabSz="914400" rtl="0" eaLnBrk="1" latinLnBrk="0" hangingPunct="1"/>
                      <a:r>
                        <a:rPr lang="pt-PT" sz="1800" b="1" kern="1200">
                          <a:solidFill>
                            <a:schemeClr val="accent1">
                              <a:lumMod val="75000"/>
                            </a:schemeClr>
                          </a:solidFill>
                          <a:latin typeface="+mn-lt"/>
                          <a:ea typeface="+mn-ea"/>
                          <a:cs typeface="+mn-cs"/>
                        </a:rPr>
                        <a:t>3</a:t>
                      </a:r>
                      <a:endParaRPr lang="es-ES" sz="1800" b="1" kern="1200">
                        <a:solidFill>
                          <a:schemeClr val="accent1">
                            <a:lumMod val="75000"/>
                          </a:schemeClr>
                        </a:solidFill>
                        <a:latin typeface="+mn-lt"/>
                        <a:ea typeface="+mn-ea"/>
                        <a:cs typeface="+mn-cs"/>
                      </a:endParaRPr>
                    </a:p>
                  </a:txBody>
                  <a:tcPr/>
                </a:tc>
                <a:tc>
                  <a:txBody>
                    <a:bodyPr/>
                    <a:lstStyle/>
                    <a:p>
                      <a:pPr marL="0" algn="ctr" defTabSz="914400" rtl="0" eaLnBrk="1" latinLnBrk="0" hangingPunct="1"/>
                      <a:r>
                        <a:rPr lang="pt-PT" sz="1800" b="1" kern="1200">
                          <a:solidFill>
                            <a:schemeClr val="accent1">
                              <a:lumMod val="75000"/>
                            </a:schemeClr>
                          </a:solidFill>
                          <a:latin typeface="+mn-lt"/>
                          <a:ea typeface="+mn-ea"/>
                          <a:cs typeface="+mn-cs"/>
                        </a:rPr>
                        <a:t>4</a:t>
                      </a:r>
                      <a:endParaRPr lang="es-ES" sz="1800" b="1" kern="1200">
                        <a:solidFill>
                          <a:schemeClr val="accent1">
                            <a:lumMod val="75000"/>
                          </a:schemeClr>
                        </a:solidFill>
                        <a:latin typeface="+mn-lt"/>
                        <a:ea typeface="+mn-ea"/>
                        <a:cs typeface="+mn-cs"/>
                      </a:endParaRPr>
                    </a:p>
                  </a:txBody>
                  <a:tcPr/>
                </a:tc>
                <a:extLst>
                  <a:ext uri="{0D108BD9-81ED-4DB2-BD59-A6C34878D82A}">
                    <a16:rowId xmlns:a16="http://schemas.microsoft.com/office/drawing/2014/main" val="2070033751"/>
                  </a:ext>
                </a:extLst>
              </a:tr>
              <a:tr h="489625">
                <a:tc>
                  <a:txBody>
                    <a:bodyPr/>
                    <a:lstStyle/>
                    <a:p>
                      <a:pPr marL="0" algn="ctr" defTabSz="914400" rtl="0" eaLnBrk="1" latinLnBrk="0" hangingPunct="1"/>
                      <a:r>
                        <a:rPr lang="pt-PT" sz="1400" kern="1200">
                          <a:solidFill>
                            <a:schemeClr val="tx1"/>
                          </a:solidFill>
                          <a:latin typeface="+mn-lt"/>
                          <a:ea typeface="+mn-ea"/>
                          <a:cs typeface="+mn-cs"/>
                        </a:rPr>
                        <a:t>Menu </a:t>
                      </a:r>
                      <a:r>
                        <a:rPr lang="pt-PT" sz="1400" kern="1200" err="1">
                          <a:solidFill>
                            <a:schemeClr val="tx1"/>
                          </a:solidFill>
                          <a:latin typeface="+mn-lt"/>
                          <a:ea typeface="+mn-ea"/>
                          <a:cs typeface="+mn-cs"/>
                        </a:rPr>
                        <a:t>items</a:t>
                      </a:r>
                      <a:r>
                        <a:rPr lang="pt-PT" sz="1400" kern="1200">
                          <a:solidFill>
                            <a:schemeClr val="tx1"/>
                          </a:solidFill>
                          <a:latin typeface="+mn-lt"/>
                          <a:ea typeface="+mn-ea"/>
                          <a:cs typeface="+mn-cs"/>
                        </a:rPr>
                        <a:t> show </a:t>
                      </a:r>
                      <a:r>
                        <a:rPr lang="en-US" sz="1400" kern="1200" noProof="0" err="1">
                          <a:solidFill>
                            <a:schemeClr val="tx1"/>
                          </a:solidFill>
                          <a:latin typeface="+mn-lt"/>
                          <a:ea typeface="+mn-ea"/>
                          <a:cs typeface="+mn-cs"/>
                        </a:rPr>
                        <a:t>unconsistent</a:t>
                      </a:r>
                      <a:endParaRPr lang="en-US" sz="1400" kern="1200" noProof="0">
                        <a:solidFill>
                          <a:schemeClr val="tx1"/>
                        </a:solidFill>
                        <a:latin typeface="+mn-lt"/>
                        <a:ea typeface="+mn-ea"/>
                        <a:cs typeface="+mn-cs"/>
                      </a:endParaRPr>
                    </a:p>
                    <a:p>
                      <a:pPr marL="0" algn="ctr" defTabSz="914400" rtl="0" eaLnBrk="1" latinLnBrk="0" hangingPunct="1"/>
                      <a:r>
                        <a:rPr lang="en-US" sz="1400" kern="1200" noProof="0">
                          <a:solidFill>
                            <a:schemeClr val="tx1"/>
                          </a:solidFill>
                          <a:latin typeface="+mn-lt"/>
                          <a:ea typeface="+mn-ea"/>
                          <a:cs typeface="+mn-cs"/>
                        </a:rPr>
                        <a:t>interaction</a:t>
                      </a:r>
                      <a:r>
                        <a:rPr lang="es-ES" sz="1400" kern="1200">
                          <a:solidFill>
                            <a:schemeClr val="tx1"/>
                          </a:solidFill>
                          <a:latin typeface="+mn-lt"/>
                          <a:ea typeface="+mn-ea"/>
                          <a:cs typeface="+mn-cs"/>
                        </a:rPr>
                        <a:t> </a:t>
                      </a:r>
                    </a:p>
                  </a:txBody>
                  <a:tcPr/>
                </a:tc>
                <a:tc>
                  <a:txBody>
                    <a:bodyPr/>
                    <a:lstStyle/>
                    <a:p>
                      <a:pPr algn="ctr"/>
                      <a:r>
                        <a:rPr lang="pt-PT"/>
                        <a:t>3</a:t>
                      </a:r>
                      <a:endParaRPr lang="es-ES"/>
                    </a:p>
                  </a:txBody>
                  <a:tcPr/>
                </a:tc>
                <a:tc>
                  <a:txBody>
                    <a:bodyPr/>
                    <a:lstStyle/>
                    <a:p>
                      <a:pPr algn="ctr"/>
                      <a:r>
                        <a:rPr lang="pt-PT" sz="1800" b="1" kern="1200">
                          <a:solidFill>
                            <a:schemeClr val="accent1">
                              <a:lumMod val="75000"/>
                            </a:schemeClr>
                          </a:solidFill>
                          <a:latin typeface="+mn-lt"/>
                          <a:ea typeface="+mn-ea"/>
                          <a:cs typeface="+mn-cs"/>
                        </a:rPr>
                        <a:t>2</a:t>
                      </a:r>
                      <a:endParaRPr lang="es-ES" sz="1800" b="1" kern="1200">
                        <a:solidFill>
                          <a:schemeClr val="accent1">
                            <a:lumMod val="75000"/>
                          </a:schemeClr>
                        </a:solidFill>
                        <a:latin typeface="+mn-lt"/>
                        <a:ea typeface="+mn-ea"/>
                        <a:cs typeface="+mn-cs"/>
                      </a:endParaRPr>
                    </a:p>
                  </a:txBody>
                  <a:tcPr/>
                </a:tc>
                <a:tc>
                  <a:txBody>
                    <a:bodyPr/>
                    <a:lstStyle/>
                    <a:p>
                      <a:pPr algn="ctr"/>
                      <a:r>
                        <a:rPr lang="pt-PT" sz="1800" b="1" kern="1200">
                          <a:solidFill>
                            <a:schemeClr val="accent1">
                              <a:lumMod val="75000"/>
                            </a:schemeClr>
                          </a:solidFill>
                          <a:latin typeface="+mn-lt"/>
                          <a:ea typeface="+mn-ea"/>
                          <a:cs typeface="+mn-cs"/>
                        </a:rPr>
                        <a:t>2</a:t>
                      </a:r>
                      <a:endParaRPr lang="es-ES" sz="1800" b="1" kern="1200">
                        <a:solidFill>
                          <a:schemeClr val="accent1">
                            <a:lumMod val="75000"/>
                          </a:schemeClr>
                        </a:solidFill>
                        <a:latin typeface="+mn-lt"/>
                        <a:ea typeface="+mn-ea"/>
                        <a:cs typeface="+mn-cs"/>
                      </a:endParaRPr>
                    </a:p>
                  </a:txBody>
                  <a:tcPr/>
                </a:tc>
                <a:extLst>
                  <a:ext uri="{0D108BD9-81ED-4DB2-BD59-A6C34878D82A}">
                    <a16:rowId xmlns:a16="http://schemas.microsoft.com/office/drawing/2014/main" val="3788300918"/>
                  </a:ext>
                </a:extLst>
              </a:tr>
              <a:tr h="489625">
                <a:tc>
                  <a:txBody>
                    <a:bodyPr/>
                    <a:lstStyle/>
                    <a:p>
                      <a:pPr marL="0" algn="ctr" defTabSz="914400" rtl="0" eaLnBrk="1" latinLnBrk="0" hangingPunct="1"/>
                      <a:r>
                        <a:rPr lang="pt-PT" sz="1400" kern="1200" err="1">
                          <a:solidFill>
                            <a:schemeClr val="tx1"/>
                          </a:solidFill>
                          <a:latin typeface="+mn-lt"/>
                          <a:ea typeface="+mn-ea"/>
                          <a:cs typeface="+mn-cs"/>
                        </a:rPr>
                        <a:t>Titles</a:t>
                      </a:r>
                      <a:r>
                        <a:rPr lang="pt-PT" sz="1400" kern="1200">
                          <a:solidFill>
                            <a:schemeClr val="tx1"/>
                          </a:solidFill>
                          <a:latin typeface="+mn-lt"/>
                          <a:ea typeface="+mn-ea"/>
                          <a:cs typeface="+mn-cs"/>
                        </a:rPr>
                        <a:t>/</a:t>
                      </a:r>
                      <a:r>
                        <a:rPr lang="pt-PT" sz="1400" kern="1200" err="1">
                          <a:solidFill>
                            <a:schemeClr val="tx1"/>
                          </a:solidFill>
                          <a:latin typeface="+mn-lt"/>
                          <a:ea typeface="+mn-ea"/>
                          <a:cs typeface="+mn-cs"/>
                        </a:rPr>
                        <a:t>Images</a:t>
                      </a:r>
                      <a:r>
                        <a:rPr lang="pt-PT" sz="1400" kern="1200">
                          <a:solidFill>
                            <a:schemeClr val="tx1"/>
                          </a:solidFill>
                          <a:latin typeface="+mn-lt"/>
                          <a:ea typeface="+mn-ea"/>
                          <a:cs typeface="+mn-cs"/>
                        </a:rPr>
                        <a:t> </a:t>
                      </a:r>
                      <a:r>
                        <a:rPr lang="pt-PT" sz="1400" kern="1200" err="1">
                          <a:solidFill>
                            <a:schemeClr val="tx1"/>
                          </a:solidFill>
                          <a:latin typeface="+mn-lt"/>
                          <a:ea typeface="+mn-ea"/>
                          <a:cs typeface="+mn-cs"/>
                        </a:rPr>
                        <a:t>of</a:t>
                      </a:r>
                      <a:r>
                        <a:rPr lang="pt-PT" sz="1400" kern="1200">
                          <a:solidFill>
                            <a:schemeClr val="tx1"/>
                          </a:solidFill>
                          <a:latin typeface="+mn-lt"/>
                          <a:ea typeface="+mn-ea"/>
                          <a:cs typeface="+mn-cs"/>
                        </a:rPr>
                        <a:t> </a:t>
                      </a:r>
                      <a:r>
                        <a:rPr lang="pt-PT" sz="1400" kern="1200" err="1">
                          <a:solidFill>
                            <a:schemeClr val="tx1"/>
                          </a:solidFill>
                          <a:latin typeface="+mn-lt"/>
                          <a:ea typeface="+mn-ea"/>
                          <a:cs typeface="+mn-cs"/>
                        </a:rPr>
                        <a:t>news</a:t>
                      </a:r>
                      <a:r>
                        <a:rPr lang="pt-PT" sz="1400" kern="1200">
                          <a:solidFill>
                            <a:schemeClr val="tx1"/>
                          </a:solidFill>
                          <a:latin typeface="+mn-lt"/>
                          <a:ea typeface="+mn-ea"/>
                          <a:cs typeface="+mn-cs"/>
                        </a:rPr>
                        <a:t>, </a:t>
                      </a:r>
                      <a:r>
                        <a:rPr lang="pt-PT" sz="1400" kern="1200" err="1">
                          <a:solidFill>
                            <a:schemeClr val="tx1"/>
                          </a:solidFill>
                          <a:latin typeface="+mn-lt"/>
                          <a:ea typeface="+mn-ea"/>
                          <a:cs typeface="+mn-cs"/>
                        </a:rPr>
                        <a:t>button</a:t>
                      </a:r>
                      <a:r>
                        <a:rPr lang="pt-PT" sz="1400" kern="1200">
                          <a:solidFill>
                            <a:schemeClr val="tx1"/>
                          </a:solidFill>
                          <a:latin typeface="+mn-lt"/>
                          <a:ea typeface="+mn-ea"/>
                          <a:cs typeface="+mn-cs"/>
                        </a:rPr>
                        <a:t> </a:t>
                      </a:r>
                      <a:r>
                        <a:rPr lang="pt-PT" sz="1400" kern="1200" err="1">
                          <a:solidFill>
                            <a:schemeClr val="tx1"/>
                          </a:solidFill>
                          <a:latin typeface="+mn-lt"/>
                          <a:ea typeface="+mn-ea"/>
                          <a:cs typeface="+mn-cs"/>
                        </a:rPr>
                        <a:t>labels</a:t>
                      </a:r>
                      <a:r>
                        <a:rPr lang="pt-PT" sz="1400" kern="1200">
                          <a:solidFill>
                            <a:schemeClr val="tx1"/>
                          </a:solidFill>
                          <a:latin typeface="+mn-lt"/>
                          <a:ea typeface="+mn-ea"/>
                          <a:cs typeface="+mn-cs"/>
                        </a:rPr>
                        <a:t> </a:t>
                      </a:r>
                      <a:r>
                        <a:rPr lang="pt-PT" sz="1400" kern="1200" err="1">
                          <a:solidFill>
                            <a:schemeClr val="tx1"/>
                          </a:solidFill>
                          <a:latin typeface="+mn-lt"/>
                          <a:ea typeface="+mn-ea"/>
                          <a:cs typeface="+mn-cs"/>
                        </a:rPr>
                        <a:t>and</a:t>
                      </a:r>
                      <a:r>
                        <a:rPr lang="pt-PT" sz="1400" kern="1200">
                          <a:solidFill>
                            <a:schemeClr val="tx1"/>
                          </a:solidFill>
                          <a:latin typeface="+mn-lt"/>
                          <a:ea typeface="+mn-ea"/>
                          <a:cs typeface="+mn-cs"/>
                        </a:rPr>
                        <a:t> links </a:t>
                      </a:r>
                      <a:r>
                        <a:rPr lang="pt-PT" sz="1400" kern="1200" err="1">
                          <a:solidFill>
                            <a:schemeClr val="tx1"/>
                          </a:solidFill>
                          <a:latin typeface="+mn-lt"/>
                          <a:ea typeface="+mn-ea"/>
                          <a:cs typeface="+mn-cs"/>
                        </a:rPr>
                        <a:t>aren’t</a:t>
                      </a:r>
                      <a:r>
                        <a:rPr lang="pt-PT" sz="1400" kern="1200">
                          <a:solidFill>
                            <a:schemeClr val="tx1"/>
                          </a:solidFill>
                          <a:latin typeface="+mn-lt"/>
                          <a:ea typeface="+mn-ea"/>
                          <a:cs typeface="+mn-cs"/>
                        </a:rPr>
                        <a:t> </a:t>
                      </a:r>
                      <a:r>
                        <a:rPr lang="pt-PT" sz="1400" kern="1200" err="1">
                          <a:solidFill>
                            <a:schemeClr val="tx1"/>
                          </a:solidFill>
                          <a:latin typeface="+mn-lt"/>
                          <a:ea typeface="+mn-ea"/>
                          <a:cs typeface="+mn-cs"/>
                        </a:rPr>
                        <a:t>interactable</a:t>
                      </a:r>
                      <a:endParaRPr lang="es-ES" sz="1400" kern="1200">
                        <a:solidFill>
                          <a:schemeClr val="tx1"/>
                        </a:solidFill>
                        <a:latin typeface="+mn-lt"/>
                        <a:ea typeface="+mn-ea"/>
                        <a:cs typeface="+mn-cs"/>
                      </a:endParaRPr>
                    </a:p>
                  </a:txBody>
                  <a:tcPr/>
                </a:tc>
                <a:tc>
                  <a:txBody>
                    <a:bodyPr/>
                    <a:lstStyle/>
                    <a:p>
                      <a:pPr marL="0" algn="ctr" defTabSz="914400" rtl="0" eaLnBrk="1" latinLnBrk="0" hangingPunct="1"/>
                      <a:r>
                        <a:rPr lang="pt-PT" sz="1800" b="1" kern="1200">
                          <a:solidFill>
                            <a:schemeClr val="accent1">
                              <a:lumMod val="75000"/>
                            </a:schemeClr>
                          </a:solidFill>
                          <a:latin typeface="+mn-lt"/>
                          <a:ea typeface="+mn-ea"/>
                          <a:cs typeface="+mn-cs"/>
                        </a:rPr>
                        <a:t>2</a:t>
                      </a:r>
                      <a:endParaRPr lang="es-ES" sz="1800" b="1" kern="1200">
                        <a:solidFill>
                          <a:schemeClr val="accent1">
                            <a:lumMod val="75000"/>
                          </a:schemeClr>
                        </a:solidFill>
                        <a:latin typeface="+mn-lt"/>
                        <a:ea typeface="+mn-ea"/>
                        <a:cs typeface="+mn-cs"/>
                      </a:endParaRPr>
                    </a:p>
                  </a:txBody>
                  <a:tcPr/>
                </a:tc>
                <a:tc>
                  <a:txBody>
                    <a:bodyPr/>
                    <a:lstStyle/>
                    <a:p>
                      <a:pPr marL="0" algn="ctr" defTabSz="914400" rtl="0" eaLnBrk="1" latinLnBrk="0" hangingPunct="1"/>
                      <a:r>
                        <a:rPr lang="pt-PT" sz="1800" b="1" kern="1200">
                          <a:solidFill>
                            <a:schemeClr val="accent1">
                              <a:lumMod val="75000"/>
                            </a:schemeClr>
                          </a:solidFill>
                          <a:latin typeface="+mn-lt"/>
                          <a:ea typeface="+mn-ea"/>
                          <a:cs typeface="+mn-cs"/>
                        </a:rPr>
                        <a:t>2</a:t>
                      </a:r>
                      <a:endParaRPr lang="es-ES" sz="1800" b="1" kern="1200">
                        <a:solidFill>
                          <a:schemeClr val="accent1">
                            <a:lumMod val="75000"/>
                          </a:schemeClr>
                        </a:solidFill>
                        <a:latin typeface="+mn-lt"/>
                        <a:ea typeface="+mn-ea"/>
                        <a:cs typeface="+mn-cs"/>
                      </a:endParaRPr>
                    </a:p>
                  </a:txBody>
                  <a:tcPr/>
                </a:tc>
                <a:tc>
                  <a:txBody>
                    <a:bodyPr/>
                    <a:lstStyle/>
                    <a:p>
                      <a:pPr marL="0" algn="ctr" defTabSz="914400" rtl="0" eaLnBrk="1" latinLnBrk="0" hangingPunct="1"/>
                      <a:r>
                        <a:rPr lang="pt-PT" sz="1800" b="1" kern="1200">
                          <a:solidFill>
                            <a:schemeClr val="accent1">
                              <a:lumMod val="75000"/>
                            </a:schemeClr>
                          </a:solidFill>
                          <a:latin typeface="+mn-lt"/>
                          <a:ea typeface="+mn-ea"/>
                          <a:cs typeface="+mn-cs"/>
                        </a:rPr>
                        <a:t>3</a:t>
                      </a:r>
                      <a:endParaRPr lang="es-ES" sz="1800" b="1" kern="1200">
                        <a:solidFill>
                          <a:schemeClr val="accent1">
                            <a:lumMod val="75000"/>
                          </a:schemeClr>
                        </a:solidFill>
                        <a:latin typeface="+mn-lt"/>
                        <a:ea typeface="+mn-ea"/>
                        <a:cs typeface="+mn-cs"/>
                      </a:endParaRPr>
                    </a:p>
                  </a:txBody>
                  <a:tcPr/>
                </a:tc>
                <a:extLst>
                  <a:ext uri="{0D108BD9-81ED-4DB2-BD59-A6C34878D82A}">
                    <a16:rowId xmlns:a16="http://schemas.microsoft.com/office/drawing/2014/main" val="1971655212"/>
                  </a:ext>
                </a:extLst>
              </a:tr>
              <a:tr h="489625">
                <a:tc>
                  <a:txBody>
                    <a:bodyPr/>
                    <a:lstStyle/>
                    <a:p>
                      <a:pPr marL="0" algn="ctr" defTabSz="914400" rtl="0" eaLnBrk="1" latinLnBrk="0" hangingPunct="1"/>
                      <a:r>
                        <a:rPr lang="pt-PT" sz="1400" kern="1200" err="1">
                          <a:solidFill>
                            <a:schemeClr val="tx1"/>
                          </a:solidFill>
                          <a:latin typeface="+mn-lt"/>
                          <a:ea typeface="+mn-ea"/>
                          <a:cs typeface="+mn-cs"/>
                        </a:rPr>
                        <a:t>Badly</a:t>
                      </a:r>
                      <a:r>
                        <a:rPr lang="pt-PT" sz="1400" kern="1200">
                          <a:solidFill>
                            <a:schemeClr val="tx1"/>
                          </a:solidFill>
                          <a:latin typeface="+mn-lt"/>
                          <a:ea typeface="+mn-ea"/>
                          <a:cs typeface="+mn-cs"/>
                        </a:rPr>
                        <a:t> </a:t>
                      </a:r>
                      <a:r>
                        <a:rPr lang="pt-PT" sz="1400" kern="1200" err="1">
                          <a:solidFill>
                            <a:schemeClr val="tx1"/>
                          </a:solidFill>
                          <a:latin typeface="+mn-lt"/>
                          <a:ea typeface="+mn-ea"/>
                          <a:cs typeface="+mn-cs"/>
                        </a:rPr>
                        <a:t>formulated</a:t>
                      </a:r>
                      <a:r>
                        <a:rPr lang="pt-PT" sz="1400" kern="1200">
                          <a:solidFill>
                            <a:schemeClr val="tx1"/>
                          </a:solidFill>
                          <a:latin typeface="+mn-lt"/>
                          <a:ea typeface="+mn-ea"/>
                          <a:cs typeface="+mn-cs"/>
                        </a:rPr>
                        <a:t>,</a:t>
                      </a:r>
                    </a:p>
                    <a:p>
                      <a:pPr marL="0" algn="ctr" defTabSz="914400" rtl="0" eaLnBrk="1" latinLnBrk="0" hangingPunct="1"/>
                      <a:r>
                        <a:rPr lang="pt-PT" sz="1400" kern="1200" err="1">
                          <a:solidFill>
                            <a:schemeClr val="tx1"/>
                          </a:solidFill>
                          <a:latin typeface="+mn-lt"/>
                          <a:ea typeface="+mn-ea"/>
                          <a:cs typeface="+mn-cs"/>
                        </a:rPr>
                        <a:t>unnecessary</a:t>
                      </a:r>
                      <a:r>
                        <a:rPr lang="pt-PT" sz="1400" kern="1200">
                          <a:solidFill>
                            <a:schemeClr val="tx1"/>
                          </a:solidFill>
                          <a:latin typeface="+mn-lt"/>
                          <a:ea typeface="+mn-ea"/>
                          <a:cs typeface="+mn-cs"/>
                        </a:rPr>
                        <a:t> </a:t>
                      </a:r>
                      <a:r>
                        <a:rPr lang="pt-PT" sz="1400" kern="1200" err="1">
                          <a:solidFill>
                            <a:schemeClr val="tx1"/>
                          </a:solidFill>
                          <a:latin typeface="+mn-lt"/>
                          <a:ea typeface="+mn-ea"/>
                          <a:cs typeface="+mn-cs"/>
                        </a:rPr>
                        <a:t>or</a:t>
                      </a:r>
                      <a:r>
                        <a:rPr lang="pt-PT" sz="1400" kern="1200">
                          <a:solidFill>
                            <a:schemeClr val="tx1"/>
                          </a:solidFill>
                          <a:latin typeface="+mn-lt"/>
                          <a:ea typeface="+mn-ea"/>
                          <a:cs typeface="+mn-cs"/>
                        </a:rPr>
                        <a:t> </a:t>
                      </a:r>
                      <a:r>
                        <a:rPr lang="pt-PT" sz="1400" kern="1200" err="1">
                          <a:solidFill>
                            <a:schemeClr val="tx1"/>
                          </a:solidFill>
                          <a:latin typeface="+mn-lt"/>
                          <a:ea typeface="+mn-ea"/>
                          <a:cs typeface="+mn-cs"/>
                        </a:rPr>
                        <a:t>redundant</a:t>
                      </a:r>
                      <a:r>
                        <a:rPr lang="pt-PT" sz="1400" kern="1200">
                          <a:solidFill>
                            <a:schemeClr val="tx1"/>
                          </a:solidFill>
                          <a:latin typeface="+mn-lt"/>
                          <a:ea typeface="+mn-ea"/>
                          <a:cs typeface="+mn-cs"/>
                        </a:rPr>
                        <a:t> </a:t>
                      </a:r>
                      <a:r>
                        <a:rPr lang="pt-PT" sz="1400" kern="1200" err="1">
                          <a:solidFill>
                            <a:schemeClr val="tx1"/>
                          </a:solidFill>
                          <a:latin typeface="+mn-lt"/>
                          <a:ea typeface="+mn-ea"/>
                          <a:cs typeface="+mn-cs"/>
                        </a:rPr>
                        <a:t>pages</a:t>
                      </a:r>
                      <a:endParaRPr lang="es-ES" sz="1400" kern="1200">
                        <a:solidFill>
                          <a:schemeClr val="tx1"/>
                        </a:solidFill>
                        <a:latin typeface="+mn-lt"/>
                        <a:ea typeface="+mn-ea"/>
                        <a:cs typeface="+mn-cs"/>
                      </a:endParaRPr>
                    </a:p>
                  </a:txBody>
                  <a:tcPr/>
                </a:tc>
                <a:tc>
                  <a:txBody>
                    <a:bodyPr/>
                    <a:lstStyle/>
                    <a:p>
                      <a:pPr marL="0" algn="ctr" defTabSz="914400" rtl="0" eaLnBrk="1" latinLnBrk="0" hangingPunct="1"/>
                      <a:r>
                        <a:rPr lang="pt-PT" sz="1800" b="1" kern="1200">
                          <a:solidFill>
                            <a:schemeClr val="accent1">
                              <a:lumMod val="75000"/>
                            </a:schemeClr>
                          </a:solidFill>
                          <a:latin typeface="+mn-lt"/>
                          <a:ea typeface="+mn-ea"/>
                          <a:cs typeface="+mn-cs"/>
                        </a:rPr>
                        <a:t>3</a:t>
                      </a:r>
                      <a:endParaRPr lang="es-ES" sz="1800" b="1" kern="1200">
                        <a:solidFill>
                          <a:schemeClr val="accent1">
                            <a:lumMod val="75000"/>
                          </a:schemeClr>
                        </a:solidFill>
                        <a:latin typeface="+mn-lt"/>
                        <a:ea typeface="+mn-ea"/>
                        <a:cs typeface="+mn-cs"/>
                      </a:endParaRPr>
                    </a:p>
                  </a:txBody>
                  <a:tcPr/>
                </a:tc>
                <a:tc>
                  <a:txBody>
                    <a:bodyPr/>
                    <a:lstStyle/>
                    <a:p>
                      <a:pPr marL="0" algn="ctr" defTabSz="914400" rtl="0" eaLnBrk="1" latinLnBrk="0" hangingPunct="1"/>
                      <a:r>
                        <a:rPr lang="pt-PT" sz="1800" b="1" kern="1200">
                          <a:solidFill>
                            <a:schemeClr val="accent1">
                              <a:lumMod val="75000"/>
                            </a:schemeClr>
                          </a:solidFill>
                          <a:latin typeface="+mn-lt"/>
                          <a:ea typeface="+mn-ea"/>
                          <a:cs typeface="+mn-cs"/>
                        </a:rPr>
                        <a:t>4</a:t>
                      </a:r>
                      <a:endParaRPr lang="es-ES" sz="1800" b="1" kern="1200">
                        <a:solidFill>
                          <a:schemeClr val="accent1">
                            <a:lumMod val="75000"/>
                          </a:schemeClr>
                        </a:solidFill>
                        <a:latin typeface="+mn-lt"/>
                        <a:ea typeface="+mn-ea"/>
                        <a:cs typeface="+mn-cs"/>
                      </a:endParaRPr>
                    </a:p>
                  </a:txBody>
                  <a:tcPr/>
                </a:tc>
                <a:tc>
                  <a:txBody>
                    <a:bodyPr/>
                    <a:lstStyle/>
                    <a:p>
                      <a:pPr marL="0" algn="ctr" defTabSz="914400" rtl="0" eaLnBrk="1" latinLnBrk="0" hangingPunct="1"/>
                      <a:r>
                        <a:rPr lang="pt-PT" sz="1800" b="1" kern="1200">
                          <a:solidFill>
                            <a:schemeClr val="accent1">
                              <a:lumMod val="75000"/>
                            </a:schemeClr>
                          </a:solidFill>
                          <a:latin typeface="+mn-lt"/>
                          <a:ea typeface="+mn-ea"/>
                          <a:cs typeface="+mn-cs"/>
                        </a:rPr>
                        <a:t>3</a:t>
                      </a:r>
                      <a:endParaRPr lang="es-ES" sz="1800" b="1" kern="1200">
                        <a:solidFill>
                          <a:schemeClr val="accent1">
                            <a:lumMod val="75000"/>
                          </a:schemeClr>
                        </a:solidFill>
                        <a:latin typeface="+mn-lt"/>
                        <a:ea typeface="+mn-ea"/>
                        <a:cs typeface="+mn-cs"/>
                      </a:endParaRPr>
                    </a:p>
                  </a:txBody>
                  <a:tcPr/>
                </a:tc>
                <a:extLst>
                  <a:ext uri="{0D108BD9-81ED-4DB2-BD59-A6C34878D82A}">
                    <a16:rowId xmlns:a16="http://schemas.microsoft.com/office/drawing/2014/main" val="3986563430"/>
                  </a:ext>
                </a:extLst>
              </a:tr>
            </a:tbl>
          </a:graphicData>
        </a:graphic>
      </p:graphicFrame>
    </p:spTree>
    <p:extLst>
      <p:ext uri="{BB962C8B-B14F-4D97-AF65-F5344CB8AC3E}">
        <p14:creationId xmlns:p14="http://schemas.microsoft.com/office/powerpoint/2010/main" val="3886731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3A735-9C81-DE4C-60EB-88CD95F41E2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DC62CB1-465D-8DC1-2BBA-282DFDB92C9E}"/>
              </a:ext>
            </a:extLst>
          </p:cNvPr>
          <p:cNvSpPr>
            <a:spLocks noGrp="1"/>
          </p:cNvSpPr>
          <p:nvPr>
            <p:ph type="title"/>
          </p:nvPr>
        </p:nvSpPr>
        <p:spPr/>
        <p:txBody>
          <a:bodyPr/>
          <a:lstStyle/>
          <a:p>
            <a:r>
              <a:rPr lang="pt-PT" err="1"/>
              <a:t>He</a:t>
            </a:r>
            <a:r>
              <a:rPr lang="pt-PT"/>
              <a:t> general </a:t>
            </a:r>
            <a:r>
              <a:rPr lang="pt-PT" err="1"/>
              <a:t>results</a:t>
            </a:r>
            <a:r>
              <a:rPr lang="pt-PT"/>
              <a:t> (</a:t>
            </a:r>
            <a:r>
              <a:rPr lang="pt-PT" err="1"/>
              <a:t>continuation</a:t>
            </a:r>
            <a:r>
              <a:rPr lang="pt-PT"/>
              <a:t>)</a:t>
            </a:r>
          </a:p>
        </p:txBody>
      </p:sp>
      <p:graphicFrame>
        <p:nvGraphicFramePr>
          <p:cNvPr id="6" name="Table 3">
            <a:extLst>
              <a:ext uri="{FF2B5EF4-FFF2-40B4-BE49-F238E27FC236}">
                <a16:creationId xmlns:a16="http://schemas.microsoft.com/office/drawing/2014/main" id="{7B68D485-DB62-335A-DD8A-AA5A312225E7}"/>
              </a:ext>
            </a:extLst>
          </p:cNvPr>
          <p:cNvGraphicFramePr>
            <a:graphicFrameLocks noGrp="1"/>
          </p:cNvGraphicFramePr>
          <p:nvPr>
            <p:extLst>
              <p:ext uri="{D42A27DB-BD31-4B8C-83A1-F6EECF244321}">
                <p14:modId xmlns:p14="http://schemas.microsoft.com/office/powerpoint/2010/main" val="833118402"/>
              </p:ext>
            </p:extLst>
          </p:nvPr>
        </p:nvGraphicFramePr>
        <p:xfrm>
          <a:off x="1024128" y="2084832"/>
          <a:ext cx="9794457" cy="3952799"/>
        </p:xfrm>
        <a:graphic>
          <a:graphicData uri="http://schemas.openxmlformats.org/drawingml/2006/table">
            <a:tbl>
              <a:tblPr firstRow="1" bandRow="1">
                <a:tableStyleId>{5940675A-B579-460E-94D1-54222C63F5DA}</a:tableStyleId>
              </a:tblPr>
              <a:tblGrid>
                <a:gridCol w="3011836">
                  <a:extLst>
                    <a:ext uri="{9D8B030D-6E8A-4147-A177-3AD203B41FA5}">
                      <a16:colId xmlns:a16="http://schemas.microsoft.com/office/drawing/2014/main" val="163769805"/>
                    </a:ext>
                  </a:extLst>
                </a:gridCol>
                <a:gridCol w="2452473">
                  <a:extLst>
                    <a:ext uri="{9D8B030D-6E8A-4147-A177-3AD203B41FA5}">
                      <a16:colId xmlns:a16="http://schemas.microsoft.com/office/drawing/2014/main" val="2433987607"/>
                    </a:ext>
                  </a:extLst>
                </a:gridCol>
                <a:gridCol w="2311295">
                  <a:extLst>
                    <a:ext uri="{9D8B030D-6E8A-4147-A177-3AD203B41FA5}">
                      <a16:colId xmlns:a16="http://schemas.microsoft.com/office/drawing/2014/main" val="3703827273"/>
                    </a:ext>
                  </a:extLst>
                </a:gridCol>
                <a:gridCol w="2018853">
                  <a:extLst>
                    <a:ext uri="{9D8B030D-6E8A-4147-A177-3AD203B41FA5}">
                      <a16:colId xmlns:a16="http://schemas.microsoft.com/office/drawing/2014/main" val="3652891797"/>
                    </a:ext>
                  </a:extLst>
                </a:gridCol>
              </a:tblGrid>
              <a:tr h="439771">
                <a:tc rowSpan="2">
                  <a:txBody>
                    <a:bodyPr/>
                    <a:lstStyle/>
                    <a:p>
                      <a:pPr algn="ctr"/>
                      <a:endParaRPr lang="es-E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tcPr>
                </a:tc>
                <a:tc>
                  <a:txBody>
                    <a:bodyPr/>
                    <a:lstStyle/>
                    <a:p>
                      <a:pPr algn="ctr"/>
                      <a:r>
                        <a:rPr lang="pt-PT"/>
                        <a:t>Marta</a:t>
                      </a:r>
                      <a:endParaRPr lang="es-ES"/>
                    </a:p>
                  </a:txBody>
                  <a:tcPr>
                    <a:lnL w="12700" cap="flat" cmpd="sng" algn="ctr">
                      <a:solidFill>
                        <a:schemeClr val="tx1"/>
                      </a:solidFill>
                      <a:prstDash val="solid"/>
                      <a:round/>
                      <a:headEnd type="none" w="med" len="med"/>
                      <a:tailEnd type="none" w="med" len="med"/>
                    </a:lnL>
                  </a:tcPr>
                </a:tc>
                <a:tc>
                  <a:txBody>
                    <a:bodyPr/>
                    <a:lstStyle/>
                    <a:p>
                      <a:pPr algn="ctr"/>
                      <a:r>
                        <a:rPr lang="pt-PT"/>
                        <a:t>Henrique</a:t>
                      </a:r>
                      <a:endParaRPr lang="es-ES"/>
                    </a:p>
                  </a:txBody>
                  <a:tcPr/>
                </a:tc>
                <a:tc>
                  <a:txBody>
                    <a:bodyPr/>
                    <a:lstStyle/>
                    <a:p>
                      <a:pPr algn="ctr"/>
                      <a:r>
                        <a:rPr lang="pt-PT"/>
                        <a:t>João</a:t>
                      </a:r>
                      <a:endParaRPr lang="es-ES"/>
                    </a:p>
                  </a:txBody>
                  <a:tcPr/>
                </a:tc>
                <a:extLst>
                  <a:ext uri="{0D108BD9-81ED-4DB2-BD59-A6C34878D82A}">
                    <a16:rowId xmlns:a16="http://schemas.microsoft.com/office/drawing/2014/main" val="3651848767"/>
                  </a:ext>
                </a:extLst>
              </a:tr>
              <a:tr h="445879">
                <a:tc vMerge="1">
                  <a:txBody>
                    <a:bodyPr/>
                    <a:lstStyle/>
                    <a:p>
                      <a:pPr algn="ctr"/>
                      <a:endParaRPr lang="es-ES"/>
                    </a:p>
                  </a:txBody>
                  <a:tcPr>
                    <a:lnT w="12700" cap="flat" cmpd="sng" algn="ctr">
                      <a:noFill/>
                      <a:prstDash val="solid"/>
                      <a:round/>
                      <a:headEnd type="none" w="med" len="med"/>
                      <a:tailEnd type="none" w="med" len="med"/>
                    </a:lnT>
                  </a:tcPr>
                </a:tc>
                <a:tc gridSpan="3">
                  <a:txBody>
                    <a:bodyPr/>
                    <a:lstStyle/>
                    <a:p>
                      <a:pPr algn="ctr"/>
                      <a:r>
                        <a:rPr lang="pt-PT"/>
                        <a:t>Severity</a:t>
                      </a:r>
                      <a:endParaRPr lang="es-ES"/>
                    </a:p>
                  </a:txBody>
                  <a:tcPr/>
                </a:tc>
                <a:tc hMerge="1">
                  <a:txBody>
                    <a:bodyPr/>
                    <a:lstStyle/>
                    <a:p>
                      <a:endParaRPr lang="es-ES"/>
                    </a:p>
                  </a:txBody>
                  <a:tcPr/>
                </a:tc>
                <a:tc hMerge="1">
                  <a:txBody>
                    <a:bodyPr/>
                    <a:lstStyle/>
                    <a:p>
                      <a:endParaRPr/>
                    </a:p>
                  </a:txBody>
                  <a:tcPr/>
                </a:tc>
                <a:extLst>
                  <a:ext uri="{0D108BD9-81ED-4DB2-BD59-A6C34878D82A}">
                    <a16:rowId xmlns:a16="http://schemas.microsoft.com/office/drawing/2014/main" val="21894561"/>
                  </a:ext>
                </a:extLst>
              </a:tr>
              <a:tr h="524254">
                <a:tc>
                  <a:txBody>
                    <a:bodyPr/>
                    <a:lstStyle/>
                    <a:p>
                      <a:pPr marL="0" algn="ctr" defTabSz="914400" rtl="0" eaLnBrk="1" latinLnBrk="0" hangingPunct="1"/>
                      <a:r>
                        <a:rPr lang="pt-PT" sz="1400" kern="1200">
                          <a:solidFill>
                            <a:schemeClr val="tx1"/>
                          </a:solidFill>
                          <a:latin typeface="+mn-lt"/>
                          <a:ea typeface="+mn-ea"/>
                          <a:cs typeface="+mn-cs"/>
                        </a:rPr>
                        <a:t>Club/Sponsors logo </a:t>
                      </a:r>
                      <a:r>
                        <a:rPr lang="pt-PT" sz="1400" kern="1200" err="1">
                          <a:solidFill>
                            <a:schemeClr val="tx1"/>
                          </a:solidFill>
                          <a:latin typeface="+mn-lt"/>
                          <a:ea typeface="+mn-ea"/>
                          <a:cs typeface="+mn-cs"/>
                        </a:rPr>
                        <a:t>sizes</a:t>
                      </a:r>
                      <a:r>
                        <a:rPr lang="pt-PT" sz="1400" kern="1200">
                          <a:solidFill>
                            <a:schemeClr val="tx1"/>
                          </a:solidFill>
                          <a:latin typeface="+mn-lt"/>
                          <a:ea typeface="+mn-ea"/>
                          <a:cs typeface="+mn-cs"/>
                        </a:rPr>
                        <a:t>/</a:t>
                      </a:r>
                      <a:r>
                        <a:rPr lang="pt-PT" sz="1400" kern="1200" err="1">
                          <a:solidFill>
                            <a:schemeClr val="tx1"/>
                          </a:solidFill>
                          <a:latin typeface="+mn-lt"/>
                          <a:ea typeface="+mn-ea"/>
                          <a:cs typeface="+mn-cs"/>
                        </a:rPr>
                        <a:t>appearance</a:t>
                      </a:r>
                      <a:r>
                        <a:rPr lang="pt-PT" sz="1400" kern="1200">
                          <a:solidFill>
                            <a:schemeClr val="tx1"/>
                          </a:solidFill>
                          <a:latin typeface="+mn-lt"/>
                          <a:ea typeface="+mn-ea"/>
                          <a:cs typeface="+mn-cs"/>
                        </a:rPr>
                        <a:t> </a:t>
                      </a:r>
                      <a:r>
                        <a:rPr lang="pt-PT" sz="1400" kern="1200" err="1">
                          <a:solidFill>
                            <a:schemeClr val="tx1"/>
                          </a:solidFill>
                          <a:latin typeface="+mn-lt"/>
                          <a:ea typeface="+mn-ea"/>
                          <a:cs typeface="+mn-cs"/>
                        </a:rPr>
                        <a:t>aren’t</a:t>
                      </a:r>
                      <a:r>
                        <a:rPr lang="pt-PT" sz="1400" kern="1200">
                          <a:solidFill>
                            <a:schemeClr val="tx1"/>
                          </a:solidFill>
                          <a:latin typeface="+mn-lt"/>
                          <a:ea typeface="+mn-ea"/>
                          <a:cs typeface="+mn-cs"/>
                        </a:rPr>
                        <a:t> </a:t>
                      </a:r>
                      <a:r>
                        <a:rPr lang="pt-PT" sz="1400" kern="1200" err="1">
                          <a:solidFill>
                            <a:schemeClr val="tx1"/>
                          </a:solidFill>
                          <a:latin typeface="+mn-lt"/>
                          <a:ea typeface="+mn-ea"/>
                          <a:cs typeface="+mn-cs"/>
                        </a:rPr>
                        <a:t>consistent</a:t>
                      </a:r>
                      <a:r>
                        <a:rPr lang="pt-PT" sz="1400" kern="1200">
                          <a:solidFill>
                            <a:schemeClr val="tx1"/>
                          </a:solidFill>
                          <a:latin typeface="+mn-lt"/>
                          <a:ea typeface="+mn-ea"/>
                          <a:cs typeface="+mn-cs"/>
                        </a:rPr>
                        <a:t> </a:t>
                      </a:r>
                      <a:r>
                        <a:rPr lang="pt-PT" sz="1400" kern="1200" err="1">
                          <a:solidFill>
                            <a:schemeClr val="tx1"/>
                          </a:solidFill>
                          <a:latin typeface="+mn-lt"/>
                          <a:ea typeface="+mn-ea"/>
                          <a:cs typeface="+mn-cs"/>
                        </a:rPr>
                        <a:t>on</a:t>
                      </a:r>
                      <a:r>
                        <a:rPr lang="pt-PT" sz="1400" kern="1200">
                          <a:solidFill>
                            <a:schemeClr val="tx1"/>
                          </a:solidFill>
                          <a:latin typeface="+mn-lt"/>
                          <a:ea typeface="+mn-ea"/>
                          <a:cs typeface="+mn-cs"/>
                        </a:rPr>
                        <a:t> </a:t>
                      </a:r>
                      <a:r>
                        <a:rPr lang="pt-PT" sz="1400" kern="1200" err="1">
                          <a:solidFill>
                            <a:schemeClr val="tx1"/>
                          </a:solidFill>
                          <a:latin typeface="+mn-lt"/>
                          <a:ea typeface="+mn-ea"/>
                          <a:cs typeface="+mn-cs"/>
                        </a:rPr>
                        <a:t>Header</a:t>
                      </a:r>
                      <a:r>
                        <a:rPr lang="pt-PT" sz="1400" kern="1200">
                          <a:solidFill>
                            <a:schemeClr val="tx1"/>
                          </a:solidFill>
                          <a:latin typeface="+mn-lt"/>
                          <a:ea typeface="+mn-ea"/>
                          <a:cs typeface="+mn-cs"/>
                        </a:rPr>
                        <a:t>/</a:t>
                      </a:r>
                      <a:r>
                        <a:rPr lang="pt-PT" sz="1400" kern="1200" err="1">
                          <a:solidFill>
                            <a:schemeClr val="tx1"/>
                          </a:solidFill>
                          <a:latin typeface="+mn-lt"/>
                          <a:ea typeface="+mn-ea"/>
                          <a:cs typeface="+mn-cs"/>
                        </a:rPr>
                        <a:t>Footer</a:t>
                      </a:r>
                      <a:endParaRPr lang="es-ES" sz="1400" kern="1200">
                        <a:solidFill>
                          <a:schemeClr val="tx1"/>
                        </a:solidFill>
                        <a:latin typeface="+mn-lt"/>
                        <a:ea typeface="+mn-ea"/>
                        <a:cs typeface="+mn-cs"/>
                      </a:endParaRPr>
                    </a:p>
                  </a:txBody>
                  <a:tcPr/>
                </a:tc>
                <a:tc>
                  <a:txBody>
                    <a:bodyPr/>
                    <a:lstStyle/>
                    <a:p>
                      <a:pPr algn="ctr"/>
                      <a:r>
                        <a:rPr lang="pt-PT" b="1">
                          <a:solidFill>
                            <a:schemeClr val="accent1">
                              <a:lumMod val="75000"/>
                            </a:schemeClr>
                          </a:solidFill>
                        </a:rPr>
                        <a:t>1</a:t>
                      </a:r>
                      <a:endParaRPr lang="es-ES" b="1">
                        <a:solidFill>
                          <a:schemeClr val="accent1">
                            <a:lumMod val="75000"/>
                          </a:schemeClr>
                        </a:solidFill>
                      </a:endParaRPr>
                    </a:p>
                  </a:txBody>
                  <a:tcPr/>
                </a:tc>
                <a:tc>
                  <a:txBody>
                    <a:bodyPr/>
                    <a:lstStyle/>
                    <a:p>
                      <a:pPr marL="0" algn="ctr" defTabSz="914400" rtl="0" eaLnBrk="1" latinLnBrk="0" hangingPunct="1"/>
                      <a:r>
                        <a:rPr lang="pt-PT" sz="1800" b="1" kern="1200">
                          <a:solidFill>
                            <a:schemeClr val="accent1">
                              <a:lumMod val="75000"/>
                            </a:schemeClr>
                          </a:solidFill>
                          <a:latin typeface="+mn-lt"/>
                          <a:ea typeface="+mn-ea"/>
                          <a:cs typeface="+mn-cs"/>
                        </a:rPr>
                        <a:t>3</a:t>
                      </a:r>
                      <a:endParaRPr lang="es-ES" sz="1800" b="1" kern="1200">
                        <a:solidFill>
                          <a:schemeClr val="accent1">
                            <a:lumMod val="75000"/>
                          </a:schemeClr>
                        </a:solidFill>
                        <a:latin typeface="+mn-lt"/>
                        <a:ea typeface="+mn-ea"/>
                        <a:cs typeface="+mn-cs"/>
                      </a:endParaRPr>
                    </a:p>
                  </a:txBody>
                  <a:tcPr/>
                </a:tc>
                <a:tc>
                  <a:txBody>
                    <a:bodyPr/>
                    <a:lstStyle/>
                    <a:p>
                      <a:pPr algn="ctr"/>
                      <a:r>
                        <a:rPr lang="pt-PT"/>
                        <a:t>1</a:t>
                      </a:r>
                      <a:endParaRPr lang="es-ES"/>
                    </a:p>
                  </a:txBody>
                  <a:tcPr/>
                </a:tc>
                <a:extLst>
                  <a:ext uri="{0D108BD9-81ED-4DB2-BD59-A6C34878D82A}">
                    <a16:rowId xmlns:a16="http://schemas.microsoft.com/office/drawing/2014/main" val="1243725432"/>
                  </a:ext>
                </a:extLst>
              </a:tr>
              <a:tr h="524254">
                <a:tc>
                  <a:txBody>
                    <a:bodyPr/>
                    <a:lstStyle/>
                    <a:p>
                      <a:pPr marL="0" algn="ctr" defTabSz="914400" rtl="0" eaLnBrk="1" latinLnBrk="0" hangingPunct="1"/>
                      <a:r>
                        <a:rPr lang="en-US" sz="1400" kern="1200">
                          <a:solidFill>
                            <a:schemeClr val="tx1"/>
                          </a:solidFill>
                          <a:latin typeface="+mn-lt"/>
                          <a:ea typeface="+mn-ea"/>
                          <a:cs typeface="+mn-cs"/>
                        </a:rPr>
                        <a:t>Insufficient form validation and lack of clear error messaging</a:t>
                      </a:r>
                      <a:endParaRPr lang="es-ES" sz="1400" kern="1200">
                        <a:solidFill>
                          <a:schemeClr val="tx1"/>
                        </a:solidFill>
                        <a:latin typeface="+mn-lt"/>
                        <a:ea typeface="+mn-ea"/>
                        <a:cs typeface="+mn-cs"/>
                      </a:endParaRPr>
                    </a:p>
                  </a:txBody>
                  <a:tcPr/>
                </a:tc>
                <a:tc>
                  <a:txBody>
                    <a:bodyPr/>
                    <a:lstStyle/>
                    <a:p>
                      <a:pPr marL="0" algn="ctr" defTabSz="914400" rtl="0" eaLnBrk="1" latinLnBrk="0" hangingPunct="1"/>
                      <a:r>
                        <a:rPr lang="pt-PT" sz="1800" b="1" kern="1200">
                          <a:solidFill>
                            <a:schemeClr val="accent1">
                              <a:lumMod val="75000"/>
                            </a:schemeClr>
                          </a:solidFill>
                          <a:latin typeface="+mn-lt"/>
                          <a:ea typeface="+mn-ea"/>
                          <a:cs typeface="+mn-cs"/>
                        </a:rPr>
                        <a:t>4</a:t>
                      </a:r>
                      <a:endParaRPr lang="es-ES" sz="1800" b="1" kern="1200">
                        <a:solidFill>
                          <a:schemeClr val="accent1">
                            <a:lumMod val="75000"/>
                          </a:schemeClr>
                        </a:solidFill>
                        <a:latin typeface="+mn-lt"/>
                        <a:ea typeface="+mn-ea"/>
                        <a:cs typeface="+mn-cs"/>
                      </a:endParaRPr>
                    </a:p>
                  </a:txBody>
                  <a:tcPr/>
                </a:tc>
                <a:tc>
                  <a:txBody>
                    <a:bodyPr/>
                    <a:lstStyle/>
                    <a:p>
                      <a:pPr marL="0" algn="ctr" defTabSz="914400" rtl="0" eaLnBrk="1" latinLnBrk="0" hangingPunct="1"/>
                      <a:r>
                        <a:rPr lang="pt-PT" sz="1800" b="1" kern="1200">
                          <a:solidFill>
                            <a:schemeClr val="accent1">
                              <a:lumMod val="75000"/>
                            </a:schemeClr>
                          </a:solidFill>
                          <a:latin typeface="+mn-lt"/>
                          <a:ea typeface="+mn-ea"/>
                          <a:cs typeface="+mn-cs"/>
                        </a:rPr>
                        <a:t>4</a:t>
                      </a:r>
                      <a:endParaRPr lang="es-ES" sz="1800" b="1" kern="1200">
                        <a:solidFill>
                          <a:schemeClr val="accent1">
                            <a:lumMod val="75000"/>
                          </a:schemeClr>
                        </a:solidFill>
                        <a:latin typeface="+mn-lt"/>
                        <a:ea typeface="+mn-ea"/>
                        <a:cs typeface="+mn-cs"/>
                      </a:endParaRPr>
                    </a:p>
                  </a:txBody>
                  <a:tcPr/>
                </a:tc>
                <a:tc>
                  <a:txBody>
                    <a:bodyPr/>
                    <a:lstStyle/>
                    <a:p>
                      <a:pPr algn="ctr"/>
                      <a:r>
                        <a:rPr lang="pt-PT" b="0"/>
                        <a:t>4</a:t>
                      </a:r>
                      <a:endParaRPr lang="es-ES" b="0"/>
                    </a:p>
                  </a:txBody>
                  <a:tcPr/>
                </a:tc>
                <a:extLst>
                  <a:ext uri="{0D108BD9-81ED-4DB2-BD59-A6C34878D82A}">
                    <a16:rowId xmlns:a16="http://schemas.microsoft.com/office/drawing/2014/main" val="1110999461"/>
                  </a:ext>
                </a:extLst>
              </a:tr>
              <a:tr h="524254">
                <a:tc>
                  <a:txBody>
                    <a:bodyPr/>
                    <a:lstStyle/>
                    <a:p>
                      <a:pPr marL="0" algn="ctr" defTabSz="914400" rtl="0" eaLnBrk="1" latinLnBrk="0" hangingPunct="1"/>
                      <a:r>
                        <a:rPr lang="en-US" sz="1400" kern="1200">
                          <a:solidFill>
                            <a:schemeClr val="tx1"/>
                          </a:solidFill>
                          <a:latin typeface="+mn-lt"/>
                          <a:ea typeface="+mn-ea"/>
                          <a:cs typeface="+mn-cs"/>
                        </a:rPr>
                        <a:t>Poor presentation and/or separation of content</a:t>
                      </a:r>
                      <a:endParaRPr lang="es-ES" sz="1400" kern="1200">
                        <a:solidFill>
                          <a:schemeClr val="tx1"/>
                        </a:solidFill>
                        <a:latin typeface="+mn-lt"/>
                        <a:ea typeface="+mn-ea"/>
                        <a:cs typeface="+mn-cs"/>
                      </a:endParaRPr>
                    </a:p>
                  </a:txBody>
                  <a:tcPr/>
                </a:tc>
                <a:tc>
                  <a:txBody>
                    <a:bodyPr/>
                    <a:lstStyle/>
                    <a:p>
                      <a:pPr marL="0" algn="ctr" defTabSz="914400" rtl="0" eaLnBrk="1" latinLnBrk="0" hangingPunct="1"/>
                      <a:r>
                        <a:rPr lang="pt-PT" sz="1800" b="1" kern="1200">
                          <a:solidFill>
                            <a:schemeClr val="accent1">
                              <a:lumMod val="75000"/>
                            </a:schemeClr>
                          </a:solidFill>
                          <a:latin typeface="+mn-lt"/>
                          <a:ea typeface="+mn-ea"/>
                          <a:cs typeface="+mn-cs"/>
                        </a:rPr>
                        <a:t>2</a:t>
                      </a:r>
                      <a:endParaRPr lang="es-ES" sz="1800" b="1" kern="1200">
                        <a:solidFill>
                          <a:schemeClr val="accent1">
                            <a:lumMod val="75000"/>
                          </a:schemeClr>
                        </a:solidFill>
                        <a:latin typeface="+mn-lt"/>
                        <a:ea typeface="+mn-ea"/>
                        <a:cs typeface="+mn-cs"/>
                      </a:endParaRPr>
                    </a:p>
                  </a:txBody>
                  <a:tcPr/>
                </a:tc>
                <a:tc>
                  <a:txBody>
                    <a:bodyPr/>
                    <a:lstStyle/>
                    <a:p>
                      <a:pPr marL="0" algn="ctr" defTabSz="914400" rtl="0" eaLnBrk="1" latinLnBrk="0" hangingPunct="1"/>
                      <a:r>
                        <a:rPr lang="pt-PT" sz="1800" b="1" kern="1200">
                          <a:solidFill>
                            <a:schemeClr val="accent1">
                              <a:lumMod val="75000"/>
                            </a:schemeClr>
                          </a:solidFill>
                          <a:latin typeface="+mn-lt"/>
                          <a:ea typeface="+mn-ea"/>
                          <a:cs typeface="+mn-cs"/>
                        </a:rPr>
                        <a:t>1</a:t>
                      </a:r>
                      <a:endParaRPr lang="es-ES" sz="1800" b="1" kern="1200">
                        <a:solidFill>
                          <a:schemeClr val="accent1">
                            <a:lumMod val="75000"/>
                          </a:schemeClr>
                        </a:solidFill>
                        <a:latin typeface="+mn-lt"/>
                        <a:ea typeface="+mn-ea"/>
                        <a:cs typeface="+mn-cs"/>
                      </a:endParaRPr>
                    </a:p>
                  </a:txBody>
                  <a:tcPr/>
                </a:tc>
                <a:tc>
                  <a:txBody>
                    <a:bodyPr/>
                    <a:lstStyle/>
                    <a:p>
                      <a:pPr marL="0" algn="ctr" defTabSz="914400" rtl="0" eaLnBrk="1" latinLnBrk="0" hangingPunct="1"/>
                      <a:r>
                        <a:rPr lang="pt-PT" sz="1800" b="1" kern="1200">
                          <a:solidFill>
                            <a:schemeClr val="accent1">
                              <a:lumMod val="75000"/>
                            </a:schemeClr>
                          </a:solidFill>
                          <a:latin typeface="+mn-lt"/>
                          <a:ea typeface="+mn-ea"/>
                          <a:cs typeface="+mn-cs"/>
                        </a:rPr>
                        <a:t>3</a:t>
                      </a:r>
                      <a:endParaRPr lang="es-ES" sz="1800" b="1" kern="1200">
                        <a:solidFill>
                          <a:schemeClr val="accent1">
                            <a:lumMod val="75000"/>
                          </a:schemeClr>
                        </a:solidFill>
                        <a:latin typeface="+mn-lt"/>
                        <a:ea typeface="+mn-ea"/>
                        <a:cs typeface="+mn-cs"/>
                      </a:endParaRPr>
                    </a:p>
                  </a:txBody>
                  <a:tcPr/>
                </a:tc>
                <a:extLst>
                  <a:ext uri="{0D108BD9-81ED-4DB2-BD59-A6C34878D82A}">
                    <a16:rowId xmlns:a16="http://schemas.microsoft.com/office/drawing/2014/main" val="2757664705"/>
                  </a:ext>
                </a:extLst>
              </a:tr>
              <a:tr h="445879">
                <a:tc>
                  <a:txBody>
                    <a:bodyPr/>
                    <a:lstStyle/>
                    <a:p>
                      <a:pPr marL="0" algn="ctr" defTabSz="914400" rtl="0" eaLnBrk="1" latinLnBrk="0" hangingPunct="1"/>
                      <a:r>
                        <a:rPr lang="es-ES" sz="1400" kern="1200">
                          <a:solidFill>
                            <a:schemeClr val="tx1"/>
                          </a:solidFill>
                          <a:latin typeface="+mn-lt"/>
                          <a:ea typeface="+mn-ea"/>
                          <a:cs typeface="+mn-cs"/>
                        </a:rPr>
                        <a:t>Non-</a:t>
                      </a:r>
                      <a:r>
                        <a:rPr lang="es-ES" sz="1400" kern="1200" err="1">
                          <a:solidFill>
                            <a:schemeClr val="tx1"/>
                          </a:solidFill>
                          <a:latin typeface="+mn-lt"/>
                          <a:ea typeface="+mn-ea"/>
                          <a:cs typeface="+mn-cs"/>
                        </a:rPr>
                        <a:t>obvious</a:t>
                      </a:r>
                      <a:r>
                        <a:rPr lang="es-ES" sz="1400" kern="1200">
                          <a:solidFill>
                            <a:schemeClr val="tx1"/>
                          </a:solidFill>
                          <a:latin typeface="+mn-lt"/>
                          <a:ea typeface="+mn-ea"/>
                          <a:cs typeface="+mn-cs"/>
                        </a:rPr>
                        <a:t> </a:t>
                      </a:r>
                      <a:r>
                        <a:rPr lang="es-ES" sz="1400" kern="1200" err="1">
                          <a:solidFill>
                            <a:schemeClr val="tx1"/>
                          </a:solidFill>
                          <a:latin typeface="+mn-lt"/>
                          <a:ea typeface="+mn-ea"/>
                          <a:cs typeface="+mn-cs"/>
                        </a:rPr>
                        <a:t>navigation</a:t>
                      </a:r>
                      <a:r>
                        <a:rPr lang="es-ES" sz="1400" kern="1200">
                          <a:solidFill>
                            <a:schemeClr val="tx1"/>
                          </a:solidFill>
                          <a:latin typeface="+mn-lt"/>
                          <a:ea typeface="+mn-ea"/>
                          <a:cs typeface="+mn-cs"/>
                        </a:rPr>
                        <a:t> bar</a:t>
                      </a:r>
                    </a:p>
                  </a:txBody>
                  <a:tcPr/>
                </a:tc>
                <a:tc>
                  <a:txBody>
                    <a:bodyPr/>
                    <a:lstStyle/>
                    <a:p>
                      <a:pPr marL="0" algn="ctr" defTabSz="914400" rtl="0" eaLnBrk="1" latinLnBrk="0" hangingPunct="1"/>
                      <a:r>
                        <a:rPr lang="pt-PT" sz="1800" b="1" kern="1200">
                          <a:solidFill>
                            <a:schemeClr val="accent1">
                              <a:lumMod val="75000"/>
                            </a:schemeClr>
                          </a:solidFill>
                          <a:latin typeface="+mn-lt"/>
                          <a:ea typeface="+mn-ea"/>
                          <a:cs typeface="+mn-cs"/>
                        </a:rPr>
                        <a:t>2</a:t>
                      </a:r>
                      <a:endParaRPr lang="es-ES" sz="1800" b="1" kern="1200">
                        <a:solidFill>
                          <a:schemeClr val="accent1">
                            <a:lumMod val="75000"/>
                          </a:schemeClr>
                        </a:solidFill>
                        <a:latin typeface="+mn-lt"/>
                        <a:ea typeface="+mn-ea"/>
                        <a:cs typeface="+mn-cs"/>
                      </a:endParaRPr>
                    </a:p>
                  </a:txBody>
                  <a:tcPr/>
                </a:tc>
                <a:tc>
                  <a:txBody>
                    <a:bodyPr/>
                    <a:lstStyle/>
                    <a:p>
                      <a:pPr algn="ctr"/>
                      <a:r>
                        <a:rPr lang="pt-PT"/>
                        <a:t>2</a:t>
                      </a:r>
                      <a:endParaRPr lang="es-ES"/>
                    </a:p>
                  </a:txBody>
                  <a:tcPr/>
                </a:tc>
                <a:tc>
                  <a:txBody>
                    <a:bodyPr/>
                    <a:lstStyle/>
                    <a:p>
                      <a:pPr algn="ctr"/>
                      <a:r>
                        <a:rPr lang="pt-PT"/>
                        <a:t>1</a:t>
                      </a:r>
                      <a:endParaRPr lang="es-ES"/>
                    </a:p>
                  </a:txBody>
                  <a:tcPr/>
                </a:tc>
                <a:extLst>
                  <a:ext uri="{0D108BD9-81ED-4DB2-BD59-A6C34878D82A}">
                    <a16:rowId xmlns:a16="http://schemas.microsoft.com/office/drawing/2014/main" val="1788845608"/>
                  </a:ext>
                </a:extLst>
              </a:tr>
              <a:tr h="524254">
                <a:tc>
                  <a:txBody>
                    <a:bodyPr/>
                    <a:lstStyle/>
                    <a:p>
                      <a:pPr marL="0" algn="ctr" defTabSz="914400" rtl="0" eaLnBrk="1" latinLnBrk="0" hangingPunct="1"/>
                      <a:r>
                        <a:rPr lang="pt-PT" sz="1400" kern="1200" err="1">
                          <a:solidFill>
                            <a:schemeClr val="tx1"/>
                          </a:solidFill>
                          <a:latin typeface="+mn-lt"/>
                          <a:ea typeface="+mn-ea"/>
                          <a:cs typeface="+mn-cs"/>
                        </a:rPr>
                        <a:t>Small</a:t>
                      </a:r>
                      <a:r>
                        <a:rPr lang="pt-PT" sz="1400" kern="1200">
                          <a:solidFill>
                            <a:schemeClr val="tx1"/>
                          </a:solidFill>
                          <a:latin typeface="+mn-lt"/>
                          <a:ea typeface="+mn-ea"/>
                          <a:cs typeface="+mn-cs"/>
                        </a:rPr>
                        <a:t> </a:t>
                      </a:r>
                      <a:r>
                        <a:rPr lang="pt-PT" sz="1400" kern="1200" err="1">
                          <a:solidFill>
                            <a:schemeClr val="tx1"/>
                          </a:solidFill>
                          <a:latin typeface="+mn-lt"/>
                          <a:ea typeface="+mn-ea"/>
                          <a:cs typeface="+mn-cs"/>
                        </a:rPr>
                        <a:t>buttons</a:t>
                      </a:r>
                      <a:r>
                        <a:rPr lang="pt-PT" sz="1400" kern="1200">
                          <a:solidFill>
                            <a:schemeClr val="tx1"/>
                          </a:solidFill>
                          <a:latin typeface="+mn-lt"/>
                          <a:ea typeface="+mn-ea"/>
                          <a:cs typeface="+mn-cs"/>
                        </a:rPr>
                        <a:t> </a:t>
                      </a:r>
                      <a:r>
                        <a:rPr lang="pt-PT" sz="1400" kern="1200" err="1">
                          <a:solidFill>
                            <a:schemeClr val="tx1"/>
                          </a:solidFill>
                          <a:latin typeface="+mn-lt"/>
                          <a:ea typeface="+mn-ea"/>
                          <a:cs typeface="+mn-cs"/>
                        </a:rPr>
                        <a:t>that</a:t>
                      </a:r>
                      <a:r>
                        <a:rPr lang="pt-PT" sz="1400" kern="1200">
                          <a:solidFill>
                            <a:schemeClr val="tx1"/>
                          </a:solidFill>
                          <a:latin typeface="+mn-lt"/>
                          <a:ea typeface="+mn-ea"/>
                          <a:cs typeface="+mn-cs"/>
                        </a:rPr>
                        <a:t> </a:t>
                      </a:r>
                      <a:r>
                        <a:rPr lang="pt-PT" sz="1400" kern="1200" err="1">
                          <a:solidFill>
                            <a:schemeClr val="tx1"/>
                          </a:solidFill>
                          <a:latin typeface="+mn-lt"/>
                          <a:ea typeface="+mn-ea"/>
                          <a:cs typeface="+mn-cs"/>
                        </a:rPr>
                        <a:t>make</a:t>
                      </a:r>
                      <a:r>
                        <a:rPr lang="pt-PT" sz="1400" kern="1200">
                          <a:solidFill>
                            <a:schemeClr val="tx1"/>
                          </a:solidFill>
                          <a:latin typeface="+mn-lt"/>
                          <a:ea typeface="+mn-ea"/>
                          <a:cs typeface="+mn-cs"/>
                        </a:rPr>
                        <a:t> </a:t>
                      </a:r>
                      <a:r>
                        <a:rPr lang="pt-PT" sz="1400" kern="1200" err="1">
                          <a:solidFill>
                            <a:schemeClr val="tx1"/>
                          </a:solidFill>
                          <a:latin typeface="+mn-lt"/>
                          <a:ea typeface="+mn-ea"/>
                          <a:cs typeface="+mn-cs"/>
                        </a:rPr>
                        <a:t>usage</a:t>
                      </a:r>
                      <a:r>
                        <a:rPr lang="pt-PT" sz="1400" kern="1200">
                          <a:solidFill>
                            <a:schemeClr val="tx1"/>
                          </a:solidFill>
                          <a:latin typeface="+mn-lt"/>
                          <a:ea typeface="+mn-ea"/>
                          <a:cs typeface="+mn-cs"/>
                        </a:rPr>
                        <a:t> </a:t>
                      </a:r>
                      <a:r>
                        <a:rPr lang="es-ES" sz="1400" kern="1200" err="1">
                          <a:solidFill>
                            <a:schemeClr val="tx1"/>
                          </a:solidFill>
                          <a:latin typeface="+mn-lt"/>
                          <a:ea typeface="+mn-ea"/>
                          <a:cs typeface="+mn-cs"/>
                        </a:rPr>
                        <a:t>burdensome</a:t>
                      </a:r>
                      <a:endParaRPr lang="es-ES" sz="1400" kern="1200">
                        <a:solidFill>
                          <a:schemeClr val="tx1"/>
                        </a:solidFill>
                        <a:latin typeface="+mn-lt"/>
                        <a:ea typeface="+mn-ea"/>
                        <a:cs typeface="+mn-cs"/>
                      </a:endParaRPr>
                    </a:p>
                  </a:txBody>
                  <a:tcPr/>
                </a:tc>
                <a:tc>
                  <a:txBody>
                    <a:bodyPr/>
                    <a:lstStyle/>
                    <a:p>
                      <a:pPr marL="0" algn="ctr" defTabSz="914400" rtl="0" eaLnBrk="1" latinLnBrk="0" hangingPunct="1"/>
                      <a:r>
                        <a:rPr lang="pt-PT" sz="1800" b="1" kern="1200">
                          <a:solidFill>
                            <a:schemeClr val="accent1">
                              <a:lumMod val="75000"/>
                            </a:schemeClr>
                          </a:solidFill>
                          <a:latin typeface="+mn-lt"/>
                          <a:ea typeface="+mn-ea"/>
                          <a:cs typeface="+mn-cs"/>
                        </a:rPr>
                        <a:t>3</a:t>
                      </a:r>
                      <a:endParaRPr lang="es-ES" sz="1800" b="1" kern="1200">
                        <a:solidFill>
                          <a:schemeClr val="accent1">
                            <a:lumMod val="75000"/>
                          </a:schemeClr>
                        </a:solidFill>
                        <a:latin typeface="+mn-lt"/>
                        <a:ea typeface="+mn-ea"/>
                        <a:cs typeface="+mn-cs"/>
                      </a:endParaRPr>
                    </a:p>
                  </a:txBody>
                  <a:tcPr/>
                </a:tc>
                <a:tc>
                  <a:txBody>
                    <a:bodyPr/>
                    <a:lstStyle/>
                    <a:p>
                      <a:pPr algn="ctr"/>
                      <a:r>
                        <a:rPr lang="pt-PT"/>
                        <a:t>2</a:t>
                      </a:r>
                      <a:endParaRPr lang="es-ES"/>
                    </a:p>
                  </a:txBody>
                  <a:tcPr/>
                </a:tc>
                <a:tc>
                  <a:txBody>
                    <a:bodyPr/>
                    <a:lstStyle/>
                    <a:p>
                      <a:pPr algn="ctr"/>
                      <a:r>
                        <a:rPr lang="pt-PT"/>
                        <a:t>2</a:t>
                      </a:r>
                      <a:endParaRPr lang="es-ES"/>
                    </a:p>
                  </a:txBody>
                  <a:tcPr/>
                </a:tc>
                <a:extLst>
                  <a:ext uri="{0D108BD9-81ED-4DB2-BD59-A6C34878D82A}">
                    <a16:rowId xmlns:a16="http://schemas.microsoft.com/office/drawing/2014/main" val="3720824310"/>
                  </a:ext>
                </a:extLst>
              </a:tr>
              <a:tr h="524254">
                <a:tc>
                  <a:txBody>
                    <a:bodyPr/>
                    <a:lstStyle/>
                    <a:p>
                      <a:pPr marL="0" algn="ctr" defTabSz="914400" rtl="0" eaLnBrk="1" latinLnBrk="0" hangingPunct="1"/>
                      <a:r>
                        <a:rPr lang="en-US" sz="1400" kern="1200">
                          <a:solidFill>
                            <a:schemeClr val="tx1"/>
                          </a:solidFill>
                          <a:latin typeface="+mn-lt"/>
                          <a:ea typeface="+mn-ea"/>
                          <a:cs typeface="+mn-cs"/>
                        </a:rPr>
                        <a:t>Seemingly mandatory buttons that are actually optional</a:t>
                      </a:r>
                      <a:endParaRPr lang="es-ES" sz="1400" kern="1200">
                        <a:solidFill>
                          <a:schemeClr val="tx1"/>
                        </a:solidFill>
                        <a:latin typeface="+mn-lt"/>
                        <a:ea typeface="+mn-ea"/>
                        <a:cs typeface="+mn-cs"/>
                      </a:endParaRPr>
                    </a:p>
                  </a:txBody>
                  <a:tcPr/>
                </a:tc>
                <a:tc>
                  <a:txBody>
                    <a:bodyPr/>
                    <a:lstStyle/>
                    <a:p>
                      <a:pPr marL="0" algn="ctr" defTabSz="914400" rtl="0" eaLnBrk="1" latinLnBrk="0" hangingPunct="1"/>
                      <a:r>
                        <a:rPr lang="pt-PT" sz="1800" b="1" kern="1200">
                          <a:solidFill>
                            <a:schemeClr val="accent1">
                              <a:lumMod val="75000"/>
                            </a:schemeClr>
                          </a:solidFill>
                          <a:latin typeface="+mn-lt"/>
                          <a:ea typeface="+mn-ea"/>
                          <a:cs typeface="+mn-cs"/>
                        </a:rPr>
                        <a:t>3</a:t>
                      </a:r>
                      <a:endParaRPr lang="es-ES" sz="1800" b="1" kern="1200">
                        <a:solidFill>
                          <a:schemeClr val="accent1">
                            <a:lumMod val="75000"/>
                          </a:schemeClr>
                        </a:solidFill>
                        <a:latin typeface="+mn-lt"/>
                        <a:ea typeface="+mn-ea"/>
                        <a:cs typeface="+mn-cs"/>
                      </a:endParaRPr>
                    </a:p>
                  </a:txBody>
                  <a:tcPr/>
                </a:tc>
                <a:tc>
                  <a:txBody>
                    <a:bodyPr/>
                    <a:lstStyle/>
                    <a:p>
                      <a:pPr algn="ctr"/>
                      <a:r>
                        <a:rPr lang="pt-PT"/>
                        <a:t>1</a:t>
                      </a:r>
                      <a:endParaRPr lang="es-ES"/>
                    </a:p>
                  </a:txBody>
                  <a:tcPr/>
                </a:tc>
                <a:tc>
                  <a:txBody>
                    <a:bodyPr/>
                    <a:lstStyle/>
                    <a:p>
                      <a:pPr algn="ctr"/>
                      <a:r>
                        <a:rPr lang="pt-PT"/>
                        <a:t>3</a:t>
                      </a:r>
                      <a:endParaRPr lang="es-ES"/>
                    </a:p>
                  </a:txBody>
                  <a:tcPr/>
                </a:tc>
                <a:extLst>
                  <a:ext uri="{0D108BD9-81ED-4DB2-BD59-A6C34878D82A}">
                    <a16:rowId xmlns:a16="http://schemas.microsoft.com/office/drawing/2014/main" val="694308459"/>
                  </a:ext>
                </a:extLst>
              </a:tr>
            </a:tbl>
          </a:graphicData>
        </a:graphic>
      </p:graphicFrame>
      <p:pic>
        <p:nvPicPr>
          <p:cNvPr id="5" name="Picture 4">
            <a:extLst>
              <a:ext uri="{FF2B5EF4-FFF2-40B4-BE49-F238E27FC236}">
                <a16:creationId xmlns:a16="http://schemas.microsoft.com/office/drawing/2014/main" id="{589ECD70-6690-FBDE-A036-7D7C03B2416E}"/>
              </a:ext>
            </a:extLst>
          </p:cNvPr>
          <p:cNvPicPr>
            <a:picLocks noChangeAspect="1"/>
          </p:cNvPicPr>
          <p:nvPr/>
        </p:nvPicPr>
        <p:blipFill>
          <a:blip r:embed="rId2"/>
          <a:stretch>
            <a:fillRect/>
          </a:stretch>
        </p:blipFill>
        <p:spPr>
          <a:xfrm>
            <a:off x="142890" y="142875"/>
            <a:ext cx="2743170" cy="44970"/>
          </a:xfrm>
          <a:prstGeom prst="rect">
            <a:avLst/>
          </a:prstGeom>
        </p:spPr>
      </p:pic>
      <p:pic>
        <p:nvPicPr>
          <p:cNvPr id="7" name="Picture 6">
            <a:extLst>
              <a:ext uri="{FF2B5EF4-FFF2-40B4-BE49-F238E27FC236}">
                <a16:creationId xmlns:a16="http://schemas.microsoft.com/office/drawing/2014/main" id="{97C30A74-EE75-1ED1-9EFC-4544D295BAB3}"/>
              </a:ext>
            </a:extLst>
          </p:cNvPr>
          <p:cNvPicPr>
            <a:picLocks noChangeAspect="1"/>
          </p:cNvPicPr>
          <p:nvPr/>
        </p:nvPicPr>
        <p:blipFill>
          <a:blip r:embed="rId3"/>
          <a:stretch>
            <a:fillRect/>
          </a:stretch>
        </p:blipFill>
        <p:spPr>
          <a:xfrm>
            <a:off x="1604962" y="2309812"/>
            <a:ext cx="104775" cy="66675"/>
          </a:xfrm>
          <a:prstGeom prst="rect">
            <a:avLst/>
          </a:prstGeom>
        </p:spPr>
      </p:pic>
    </p:spTree>
    <p:extLst>
      <p:ext uri="{BB962C8B-B14F-4D97-AF65-F5344CB8AC3E}">
        <p14:creationId xmlns:p14="http://schemas.microsoft.com/office/powerpoint/2010/main" val="2690839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C0BE6F-C285-7F76-0DD7-4C3A7660E7C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6996F97-7AF9-C8C9-664F-1DE6527B31AE}"/>
              </a:ext>
            </a:extLst>
          </p:cNvPr>
          <p:cNvSpPr>
            <a:spLocks noGrp="1"/>
          </p:cNvSpPr>
          <p:nvPr>
            <p:ph type="title"/>
          </p:nvPr>
        </p:nvSpPr>
        <p:spPr>
          <a:xfrm>
            <a:off x="1024128" y="585216"/>
            <a:ext cx="5275072" cy="1499616"/>
          </a:xfrm>
        </p:spPr>
        <p:txBody>
          <a:bodyPr>
            <a:normAutofit/>
          </a:bodyPr>
          <a:lstStyle/>
          <a:p>
            <a:r>
              <a:rPr lang="pt-PT" sz="4000" err="1"/>
              <a:t>insufficient</a:t>
            </a:r>
            <a:r>
              <a:rPr lang="pt-PT" sz="4000"/>
              <a:t> </a:t>
            </a:r>
            <a:r>
              <a:rPr lang="pt-PT" sz="4000" err="1"/>
              <a:t>form</a:t>
            </a:r>
            <a:r>
              <a:rPr lang="pt-PT" sz="4000"/>
              <a:t> </a:t>
            </a:r>
            <a:r>
              <a:rPr lang="pt-PT" sz="4000" err="1"/>
              <a:t>validation</a:t>
            </a:r>
            <a:endParaRPr lang="pt-PT" sz="4000"/>
          </a:p>
        </p:txBody>
      </p:sp>
      <p:sp>
        <p:nvSpPr>
          <p:cNvPr id="6" name="CaixaDeTexto 5">
            <a:extLst>
              <a:ext uri="{FF2B5EF4-FFF2-40B4-BE49-F238E27FC236}">
                <a16:creationId xmlns:a16="http://schemas.microsoft.com/office/drawing/2014/main" id="{A14A0585-6DC6-CFB8-4A27-627481DFEA88}"/>
              </a:ext>
            </a:extLst>
          </p:cNvPr>
          <p:cNvSpPr txBox="1"/>
          <p:nvPr/>
        </p:nvSpPr>
        <p:spPr>
          <a:xfrm>
            <a:off x="1024128" y="1842838"/>
            <a:ext cx="5904991" cy="461665"/>
          </a:xfrm>
          <a:prstGeom prst="rect">
            <a:avLst/>
          </a:prstGeom>
          <a:noFill/>
        </p:spPr>
        <p:txBody>
          <a:bodyPr wrap="square" rtlCol="0">
            <a:spAutoFit/>
          </a:bodyPr>
          <a:lstStyle/>
          <a:p>
            <a:r>
              <a:rPr lang="en-US" sz="2400" b="1" i="0">
                <a:solidFill>
                  <a:srgbClr val="000000"/>
                </a:solidFill>
                <a:effectLst/>
                <a:latin typeface="Source Sans Variable"/>
              </a:rPr>
              <a:t> </a:t>
            </a:r>
            <a:r>
              <a:rPr lang="en-US" sz="2400">
                <a:solidFill>
                  <a:srgbClr val="000000"/>
                </a:solidFill>
                <a:latin typeface="Source Sans Variable"/>
              </a:rPr>
              <a:t>E</a:t>
            </a:r>
            <a:r>
              <a:rPr lang="en-US" sz="2400"/>
              <a:t>rror Prevention - 4</a:t>
            </a:r>
          </a:p>
        </p:txBody>
      </p:sp>
      <p:grpSp>
        <p:nvGrpSpPr>
          <p:cNvPr id="8" name="Agrupar 7">
            <a:extLst>
              <a:ext uri="{FF2B5EF4-FFF2-40B4-BE49-F238E27FC236}">
                <a16:creationId xmlns:a16="http://schemas.microsoft.com/office/drawing/2014/main" id="{EE993003-6860-F385-A0B3-706A37C9F702}"/>
              </a:ext>
            </a:extLst>
          </p:cNvPr>
          <p:cNvGrpSpPr/>
          <p:nvPr/>
        </p:nvGrpSpPr>
        <p:grpSpPr>
          <a:xfrm>
            <a:off x="10216772" y="5741374"/>
            <a:ext cx="1975230" cy="1062820"/>
            <a:chOff x="1561073" y="4736755"/>
            <a:chExt cx="2406090" cy="1308612"/>
          </a:xfrm>
        </p:grpSpPr>
        <p:pic>
          <p:nvPicPr>
            <p:cNvPr id="9" name="Gráfico 8" descr="Mão destaque">
              <a:extLst>
                <a:ext uri="{FF2B5EF4-FFF2-40B4-BE49-F238E27FC236}">
                  <a16:creationId xmlns:a16="http://schemas.microsoft.com/office/drawing/2014/main" id="{D9D2F7B5-6DEC-CB5E-6B99-9F6DFA52F2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296288">
              <a:off x="2658552" y="4736755"/>
              <a:ext cx="1308611" cy="1308611"/>
            </a:xfrm>
            <a:prstGeom prst="rect">
              <a:avLst/>
            </a:prstGeom>
          </p:spPr>
        </p:pic>
        <p:pic>
          <p:nvPicPr>
            <p:cNvPr id="10" name="Gráfico 9" descr="Mão destaque">
              <a:extLst>
                <a:ext uri="{FF2B5EF4-FFF2-40B4-BE49-F238E27FC236}">
                  <a16:creationId xmlns:a16="http://schemas.microsoft.com/office/drawing/2014/main" id="{A4E2DD76-F71B-432D-26AD-A155022920A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0303712" flipH="1">
              <a:off x="1561073" y="4736756"/>
              <a:ext cx="1308611" cy="1308611"/>
            </a:xfrm>
            <a:prstGeom prst="rect">
              <a:avLst/>
            </a:prstGeom>
          </p:spPr>
        </p:pic>
      </p:grpSp>
      <p:cxnSp>
        <p:nvCxnSpPr>
          <p:cNvPr id="12" name="Conexão reta 11">
            <a:extLst>
              <a:ext uri="{FF2B5EF4-FFF2-40B4-BE49-F238E27FC236}">
                <a16:creationId xmlns:a16="http://schemas.microsoft.com/office/drawing/2014/main" id="{6B024761-87F2-395B-82B6-FD5235310B40}"/>
              </a:ext>
            </a:extLst>
          </p:cNvPr>
          <p:cNvCxnSpPr/>
          <p:nvPr/>
        </p:nvCxnSpPr>
        <p:spPr>
          <a:xfrm>
            <a:off x="777240" y="3918083"/>
            <a:ext cx="0" cy="916305"/>
          </a:xfrm>
          <a:prstGeom prst="line">
            <a:avLst/>
          </a:prstGeom>
          <a:ln w="19050">
            <a:solidFill>
              <a:schemeClr val="accent2"/>
            </a:solidFill>
          </a:ln>
        </p:spPr>
        <p:style>
          <a:lnRef idx="2">
            <a:schemeClr val="accent1"/>
          </a:lnRef>
          <a:fillRef idx="0">
            <a:schemeClr val="accent1"/>
          </a:fillRef>
          <a:effectRef idx="1">
            <a:schemeClr val="accent1"/>
          </a:effectRef>
          <a:fontRef idx="minor">
            <a:schemeClr val="tx1"/>
          </a:fontRef>
        </p:style>
      </p:cxnSp>
      <p:sp>
        <p:nvSpPr>
          <p:cNvPr id="21" name="Título 1">
            <a:extLst>
              <a:ext uri="{FF2B5EF4-FFF2-40B4-BE49-F238E27FC236}">
                <a16:creationId xmlns:a16="http://schemas.microsoft.com/office/drawing/2014/main" id="{374A983B-D28D-7E56-16C0-1E562F5FEA3B}"/>
              </a:ext>
            </a:extLst>
          </p:cNvPr>
          <p:cNvSpPr txBox="1">
            <a:spLocks/>
          </p:cNvSpPr>
          <p:nvPr/>
        </p:nvSpPr>
        <p:spPr>
          <a:xfrm>
            <a:off x="1024129" y="3626427"/>
            <a:ext cx="54782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pt-PT" sz="4000" err="1"/>
              <a:t>Unnecessary</a:t>
            </a:r>
            <a:r>
              <a:rPr lang="pt-PT" sz="4000"/>
              <a:t> </a:t>
            </a:r>
            <a:r>
              <a:rPr lang="pt-PT" sz="4000" err="1"/>
              <a:t>pages</a:t>
            </a:r>
            <a:endParaRPr lang="pt-PT" sz="4000"/>
          </a:p>
        </p:txBody>
      </p:sp>
      <p:sp>
        <p:nvSpPr>
          <p:cNvPr id="22" name="CaixaDeTexto 21">
            <a:extLst>
              <a:ext uri="{FF2B5EF4-FFF2-40B4-BE49-F238E27FC236}">
                <a16:creationId xmlns:a16="http://schemas.microsoft.com/office/drawing/2014/main" id="{32B67B63-BC5A-19A7-1DC4-CB2E1B84D2EF}"/>
              </a:ext>
            </a:extLst>
          </p:cNvPr>
          <p:cNvSpPr txBox="1"/>
          <p:nvPr/>
        </p:nvSpPr>
        <p:spPr>
          <a:xfrm>
            <a:off x="1024128" y="4834388"/>
            <a:ext cx="4926150" cy="461665"/>
          </a:xfrm>
          <a:prstGeom prst="rect">
            <a:avLst/>
          </a:prstGeom>
          <a:noFill/>
        </p:spPr>
        <p:txBody>
          <a:bodyPr wrap="square" rtlCol="0">
            <a:spAutoFit/>
          </a:bodyPr>
          <a:lstStyle/>
          <a:p>
            <a:r>
              <a:rPr lang="pt-PT" sz="2400" err="1"/>
              <a:t>Aesthetic</a:t>
            </a:r>
            <a:r>
              <a:rPr lang="pt-PT" sz="2400"/>
              <a:t> </a:t>
            </a:r>
            <a:r>
              <a:rPr lang="pt-PT" sz="2400" err="1"/>
              <a:t>and</a:t>
            </a:r>
            <a:r>
              <a:rPr lang="pt-PT" sz="2400"/>
              <a:t> </a:t>
            </a:r>
            <a:r>
              <a:rPr lang="pt-PT" sz="2400" err="1"/>
              <a:t>Minimalist</a:t>
            </a:r>
            <a:r>
              <a:rPr lang="pt-PT" sz="2400"/>
              <a:t> Design - 2</a:t>
            </a:r>
          </a:p>
        </p:txBody>
      </p:sp>
      <p:pic>
        <p:nvPicPr>
          <p:cNvPr id="13" name="Imagem 12" descr="Uma imagem com texto, Cara humana, captura de ecrã&#10;&#10;Descrição gerada automaticamente">
            <a:extLst>
              <a:ext uri="{FF2B5EF4-FFF2-40B4-BE49-F238E27FC236}">
                <a16:creationId xmlns:a16="http://schemas.microsoft.com/office/drawing/2014/main" id="{DDACAB3A-3EDE-8CFD-9214-02C1F2C2C318}"/>
              </a:ext>
            </a:extLst>
          </p:cNvPr>
          <p:cNvPicPr>
            <a:picLocks noChangeAspect="1"/>
          </p:cNvPicPr>
          <p:nvPr/>
        </p:nvPicPr>
        <p:blipFill>
          <a:blip r:embed="rId4"/>
          <a:stretch>
            <a:fillRect/>
          </a:stretch>
        </p:blipFill>
        <p:spPr>
          <a:xfrm>
            <a:off x="6299200" y="585216"/>
            <a:ext cx="2711436" cy="2334965"/>
          </a:xfrm>
          <a:prstGeom prst="rect">
            <a:avLst/>
          </a:prstGeom>
          <a:ln w="19050" cap="sq">
            <a:solidFill>
              <a:srgbClr val="000000"/>
            </a:solidFill>
            <a:miter lim="800000"/>
          </a:ln>
          <a:effectLst>
            <a:outerShdw blurRad="50800" dist="50800" dir="2700000" algn="tl" rotWithShape="0">
              <a:srgbClr val="000000">
                <a:alpha val="40000"/>
              </a:srgbClr>
            </a:outerShdw>
          </a:effectLst>
        </p:spPr>
      </p:pic>
      <p:pic>
        <p:nvPicPr>
          <p:cNvPr id="15" name="Imagem 14" descr="Uma imagem com texto, captura de ecrã, logótipo, design&#10;&#10;Descrição gerada automaticamente">
            <a:extLst>
              <a:ext uri="{FF2B5EF4-FFF2-40B4-BE49-F238E27FC236}">
                <a16:creationId xmlns:a16="http://schemas.microsoft.com/office/drawing/2014/main" id="{FB9E3805-9FF7-C98E-2332-7FF5B14A53F9}"/>
              </a:ext>
            </a:extLst>
          </p:cNvPr>
          <p:cNvPicPr>
            <a:picLocks noChangeAspect="1"/>
          </p:cNvPicPr>
          <p:nvPr/>
        </p:nvPicPr>
        <p:blipFill>
          <a:blip r:embed="rId5"/>
          <a:stretch>
            <a:fillRect/>
          </a:stretch>
        </p:blipFill>
        <p:spPr>
          <a:xfrm>
            <a:off x="9128142" y="585216"/>
            <a:ext cx="2808974" cy="1719287"/>
          </a:xfrm>
          <a:prstGeom prst="rect">
            <a:avLst/>
          </a:prstGeom>
          <a:ln w="19050" cap="sq">
            <a:solidFill>
              <a:srgbClr val="000000"/>
            </a:solidFill>
            <a:miter lim="800000"/>
          </a:ln>
          <a:effectLst>
            <a:outerShdw blurRad="57150" dist="50800" dir="2700000" algn="tl" rotWithShape="0">
              <a:srgbClr val="000000">
                <a:alpha val="40000"/>
              </a:srgbClr>
            </a:outerShdw>
          </a:effectLst>
        </p:spPr>
      </p:pic>
      <p:pic>
        <p:nvPicPr>
          <p:cNvPr id="17" name="Imagem 16" descr="Uma imagem com texto, Tipo de letra, branco, design&#10;&#10;Descrição gerada automaticamente">
            <a:extLst>
              <a:ext uri="{FF2B5EF4-FFF2-40B4-BE49-F238E27FC236}">
                <a16:creationId xmlns:a16="http://schemas.microsoft.com/office/drawing/2014/main" id="{6D50D657-0318-C205-9A7B-49724E4B9FCD}"/>
              </a:ext>
            </a:extLst>
          </p:cNvPr>
          <p:cNvPicPr>
            <a:picLocks noChangeAspect="1"/>
          </p:cNvPicPr>
          <p:nvPr/>
        </p:nvPicPr>
        <p:blipFill>
          <a:blip r:embed="rId6"/>
          <a:stretch>
            <a:fillRect/>
          </a:stretch>
        </p:blipFill>
        <p:spPr>
          <a:xfrm>
            <a:off x="8424433" y="3813077"/>
            <a:ext cx="2743438" cy="586791"/>
          </a:xfrm>
          <a:prstGeom prst="rect">
            <a:avLst/>
          </a:prstGeom>
          <a:ln w="19050" cap="sq">
            <a:solidFill>
              <a:srgbClr val="000000"/>
            </a:solidFill>
            <a:miter lim="800000"/>
          </a:ln>
          <a:effectLst>
            <a:outerShdw blurRad="57150" dist="50800" dir="2700000" algn="tl" rotWithShape="0">
              <a:srgbClr val="000000">
                <a:alpha val="40000"/>
              </a:srgbClr>
            </a:outerShdw>
          </a:effectLst>
        </p:spPr>
      </p:pic>
      <p:pic>
        <p:nvPicPr>
          <p:cNvPr id="19" name="Imagem 18" descr="Uma imagem com ferramenta, design, algebra, guia&#10;&#10;Descrição gerada automaticamente">
            <a:extLst>
              <a:ext uri="{FF2B5EF4-FFF2-40B4-BE49-F238E27FC236}">
                <a16:creationId xmlns:a16="http://schemas.microsoft.com/office/drawing/2014/main" id="{05BECF3E-BDC1-C046-93FB-1875B82E016C}"/>
              </a:ext>
            </a:extLst>
          </p:cNvPr>
          <p:cNvPicPr>
            <a:picLocks noChangeAspect="1"/>
          </p:cNvPicPr>
          <p:nvPr/>
        </p:nvPicPr>
        <p:blipFill rotWithShape="1">
          <a:blip r:embed="rId7"/>
          <a:srcRect t="25331" r="13024" b="19669"/>
          <a:stretch/>
        </p:blipFill>
        <p:spPr>
          <a:xfrm>
            <a:off x="6422303" y="4771824"/>
            <a:ext cx="2448000" cy="677254"/>
          </a:xfrm>
          <a:prstGeom prst="rect">
            <a:avLst/>
          </a:prstGeom>
          <a:ln w="1905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159910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270B1-EA00-4665-4A85-57A9E43FECC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626EE63-D30A-E0AC-97F2-9AD231C17E8E}"/>
              </a:ext>
            </a:extLst>
          </p:cNvPr>
          <p:cNvSpPr>
            <a:spLocks noGrp="1"/>
          </p:cNvSpPr>
          <p:nvPr>
            <p:ph type="title"/>
          </p:nvPr>
        </p:nvSpPr>
        <p:spPr>
          <a:xfrm>
            <a:off x="1024128" y="585216"/>
            <a:ext cx="5275072" cy="1499616"/>
          </a:xfrm>
        </p:spPr>
        <p:txBody>
          <a:bodyPr>
            <a:normAutofit/>
          </a:bodyPr>
          <a:lstStyle/>
          <a:p>
            <a:r>
              <a:rPr lang="pt-PT" sz="4000" err="1"/>
              <a:t>Inconsistent</a:t>
            </a:r>
            <a:r>
              <a:rPr lang="pt-PT" sz="4000"/>
              <a:t> </a:t>
            </a:r>
            <a:r>
              <a:rPr lang="pt-PT" sz="4000" err="1"/>
              <a:t>link’s</a:t>
            </a:r>
            <a:r>
              <a:rPr lang="pt-PT" sz="4000"/>
              <a:t> </a:t>
            </a:r>
            <a:r>
              <a:rPr lang="pt-PT" sz="4000" err="1"/>
              <a:t>style</a:t>
            </a:r>
            <a:endParaRPr lang="pt-PT" sz="4000"/>
          </a:p>
        </p:txBody>
      </p:sp>
      <p:sp>
        <p:nvSpPr>
          <p:cNvPr id="6" name="CaixaDeTexto 5">
            <a:extLst>
              <a:ext uri="{FF2B5EF4-FFF2-40B4-BE49-F238E27FC236}">
                <a16:creationId xmlns:a16="http://schemas.microsoft.com/office/drawing/2014/main" id="{BDDA7BB6-598E-EE80-8C17-8BAB9C705A31}"/>
              </a:ext>
            </a:extLst>
          </p:cNvPr>
          <p:cNvSpPr txBox="1"/>
          <p:nvPr/>
        </p:nvSpPr>
        <p:spPr>
          <a:xfrm>
            <a:off x="1024128" y="1842838"/>
            <a:ext cx="4126370" cy="461665"/>
          </a:xfrm>
          <a:prstGeom prst="rect">
            <a:avLst/>
          </a:prstGeom>
          <a:noFill/>
        </p:spPr>
        <p:txBody>
          <a:bodyPr wrap="square" rtlCol="0">
            <a:spAutoFit/>
          </a:bodyPr>
          <a:lstStyle/>
          <a:p>
            <a:r>
              <a:rPr lang="en-US" sz="2400" b="1" i="0">
                <a:solidFill>
                  <a:srgbClr val="000000"/>
                </a:solidFill>
                <a:effectLst/>
                <a:latin typeface="Source Sans Variable"/>
              </a:rPr>
              <a:t> </a:t>
            </a:r>
            <a:r>
              <a:rPr lang="pt-PT" sz="2400" err="1"/>
              <a:t>Consistency</a:t>
            </a:r>
            <a:r>
              <a:rPr lang="pt-PT" sz="2400"/>
              <a:t> </a:t>
            </a:r>
            <a:r>
              <a:rPr lang="pt-PT" sz="2400" err="1"/>
              <a:t>and</a:t>
            </a:r>
            <a:r>
              <a:rPr lang="pt-PT" sz="2400"/>
              <a:t> Standards - 1</a:t>
            </a:r>
          </a:p>
        </p:txBody>
      </p:sp>
      <p:grpSp>
        <p:nvGrpSpPr>
          <p:cNvPr id="8" name="Agrupar 7">
            <a:extLst>
              <a:ext uri="{FF2B5EF4-FFF2-40B4-BE49-F238E27FC236}">
                <a16:creationId xmlns:a16="http://schemas.microsoft.com/office/drawing/2014/main" id="{418087B5-F6C9-74BE-77E9-2DDE8CEC3044}"/>
              </a:ext>
            </a:extLst>
          </p:cNvPr>
          <p:cNvGrpSpPr/>
          <p:nvPr/>
        </p:nvGrpSpPr>
        <p:grpSpPr>
          <a:xfrm>
            <a:off x="10216772" y="5741374"/>
            <a:ext cx="1975230" cy="1062820"/>
            <a:chOff x="1561073" y="4736755"/>
            <a:chExt cx="2406090" cy="1308612"/>
          </a:xfrm>
        </p:grpSpPr>
        <p:pic>
          <p:nvPicPr>
            <p:cNvPr id="9" name="Gráfico 8" descr="Mão destaque">
              <a:extLst>
                <a:ext uri="{FF2B5EF4-FFF2-40B4-BE49-F238E27FC236}">
                  <a16:creationId xmlns:a16="http://schemas.microsoft.com/office/drawing/2014/main" id="{434E05EC-FA67-3287-8D7E-D2C123E587D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296288">
              <a:off x="2658552" y="4736755"/>
              <a:ext cx="1308611" cy="1308611"/>
            </a:xfrm>
            <a:prstGeom prst="rect">
              <a:avLst/>
            </a:prstGeom>
          </p:spPr>
        </p:pic>
        <p:pic>
          <p:nvPicPr>
            <p:cNvPr id="10" name="Gráfico 9" descr="Mão destaque">
              <a:extLst>
                <a:ext uri="{FF2B5EF4-FFF2-40B4-BE49-F238E27FC236}">
                  <a16:creationId xmlns:a16="http://schemas.microsoft.com/office/drawing/2014/main" id="{8963A6C3-1D02-246B-11E7-29E98BB24A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0303712" flipH="1">
              <a:off x="1561073" y="4736756"/>
              <a:ext cx="1308611" cy="1308611"/>
            </a:xfrm>
            <a:prstGeom prst="rect">
              <a:avLst/>
            </a:prstGeom>
          </p:spPr>
        </p:pic>
      </p:grpSp>
      <p:cxnSp>
        <p:nvCxnSpPr>
          <p:cNvPr id="12" name="Conexão reta 11">
            <a:extLst>
              <a:ext uri="{FF2B5EF4-FFF2-40B4-BE49-F238E27FC236}">
                <a16:creationId xmlns:a16="http://schemas.microsoft.com/office/drawing/2014/main" id="{4B4EC8F6-B94F-5B53-352D-281ADD3D7C6F}"/>
              </a:ext>
            </a:extLst>
          </p:cNvPr>
          <p:cNvCxnSpPr/>
          <p:nvPr/>
        </p:nvCxnSpPr>
        <p:spPr>
          <a:xfrm>
            <a:off x="777240" y="3918083"/>
            <a:ext cx="0" cy="916305"/>
          </a:xfrm>
          <a:prstGeom prst="line">
            <a:avLst/>
          </a:prstGeom>
          <a:ln w="19050">
            <a:solidFill>
              <a:schemeClr val="accent2"/>
            </a:solidFill>
          </a:ln>
        </p:spPr>
        <p:style>
          <a:lnRef idx="2">
            <a:schemeClr val="accent1"/>
          </a:lnRef>
          <a:fillRef idx="0">
            <a:schemeClr val="accent1"/>
          </a:fillRef>
          <a:effectRef idx="1">
            <a:schemeClr val="accent1"/>
          </a:effectRef>
          <a:fontRef idx="minor">
            <a:schemeClr val="tx1"/>
          </a:fontRef>
        </p:style>
      </p:cxnSp>
      <p:sp>
        <p:nvSpPr>
          <p:cNvPr id="21" name="Título 1">
            <a:extLst>
              <a:ext uri="{FF2B5EF4-FFF2-40B4-BE49-F238E27FC236}">
                <a16:creationId xmlns:a16="http://schemas.microsoft.com/office/drawing/2014/main" id="{285DAC89-B63D-2FB0-12A8-0869A6BEB13E}"/>
              </a:ext>
            </a:extLst>
          </p:cNvPr>
          <p:cNvSpPr txBox="1">
            <a:spLocks/>
          </p:cNvSpPr>
          <p:nvPr/>
        </p:nvSpPr>
        <p:spPr>
          <a:xfrm>
            <a:off x="1024128" y="3626427"/>
            <a:ext cx="4926145"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marL="0" defTabSz="914400" rtl="0" eaLnBrk="1" latinLnBrk="0" hangingPunct="1"/>
            <a:r>
              <a:rPr lang="pt-PT" sz="3200" err="1"/>
              <a:t>Titles</a:t>
            </a:r>
            <a:r>
              <a:rPr lang="pt-PT" sz="3200"/>
              <a:t>/</a:t>
            </a:r>
            <a:r>
              <a:rPr lang="pt-PT" sz="3200" err="1"/>
              <a:t>Images</a:t>
            </a:r>
            <a:r>
              <a:rPr lang="pt-PT" sz="3200"/>
              <a:t> </a:t>
            </a:r>
            <a:r>
              <a:rPr lang="pt-PT" sz="3200" err="1"/>
              <a:t>of</a:t>
            </a:r>
            <a:r>
              <a:rPr lang="pt-PT" sz="3200"/>
              <a:t> </a:t>
            </a:r>
            <a:r>
              <a:rPr lang="pt-PT" sz="3200" err="1"/>
              <a:t>news</a:t>
            </a:r>
            <a:r>
              <a:rPr lang="pt-PT" sz="3200"/>
              <a:t>, </a:t>
            </a:r>
            <a:r>
              <a:rPr lang="pt-PT" sz="3200" err="1"/>
              <a:t>button</a:t>
            </a:r>
            <a:r>
              <a:rPr lang="pt-PT" sz="3200"/>
              <a:t> </a:t>
            </a:r>
            <a:r>
              <a:rPr lang="pt-PT" sz="3200" err="1"/>
              <a:t>labels</a:t>
            </a:r>
            <a:r>
              <a:rPr lang="pt-PT" sz="3200"/>
              <a:t> </a:t>
            </a:r>
            <a:r>
              <a:rPr lang="pt-PT" sz="3200" err="1"/>
              <a:t>and</a:t>
            </a:r>
            <a:r>
              <a:rPr lang="pt-PT" sz="3200"/>
              <a:t> links </a:t>
            </a:r>
            <a:r>
              <a:rPr lang="pt-PT" sz="3200" err="1"/>
              <a:t>aren’t</a:t>
            </a:r>
            <a:r>
              <a:rPr lang="pt-PT" sz="3200"/>
              <a:t> </a:t>
            </a:r>
            <a:r>
              <a:rPr lang="pt-PT" sz="3200" err="1"/>
              <a:t>interactable</a:t>
            </a:r>
            <a:endParaRPr lang="es-ES" sz="3200"/>
          </a:p>
        </p:txBody>
      </p:sp>
      <p:sp>
        <p:nvSpPr>
          <p:cNvPr id="22" name="CaixaDeTexto 21">
            <a:extLst>
              <a:ext uri="{FF2B5EF4-FFF2-40B4-BE49-F238E27FC236}">
                <a16:creationId xmlns:a16="http://schemas.microsoft.com/office/drawing/2014/main" id="{04FB94E7-AE23-42CD-CAFC-2BDC63F89D64}"/>
              </a:ext>
            </a:extLst>
          </p:cNvPr>
          <p:cNvSpPr txBox="1"/>
          <p:nvPr/>
        </p:nvSpPr>
        <p:spPr>
          <a:xfrm>
            <a:off x="1024128" y="4981872"/>
            <a:ext cx="4926150" cy="461665"/>
          </a:xfrm>
          <a:prstGeom prst="rect">
            <a:avLst/>
          </a:prstGeom>
          <a:noFill/>
        </p:spPr>
        <p:txBody>
          <a:bodyPr wrap="square" rtlCol="0">
            <a:spAutoFit/>
          </a:bodyPr>
          <a:lstStyle/>
          <a:p>
            <a:r>
              <a:rPr lang="pt-PT" sz="2400" err="1"/>
              <a:t>Consistency</a:t>
            </a:r>
            <a:r>
              <a:rPr lang="pt-PT" sz="2400"/>
              <a:t> </a:t>
            </a:r>
            <a:r>
              <a:rPr lang="pt-PT" sz="2400" err="1"/>
              <a:t>and</a:t>
            </a:r>
            <a:r>
              <a:rPr lang="pt-PT" sz="2400"/>
              <a:t> Standards - 3</a:t>
            </a:r>
          </a:p>
        </p:txBody>
      </p:sp>
      <p:pic>
        <p:nvPicPr>
          <p:cNvPr id="3" name="Imagem 2" descr="Uma imagem com texto, Tipo de letra, captura de ecrã&#10;&#10;Descrição gerada automaticamente">
            <a:extLst>
              <a:ext uri="{FF2B5EF4-FFF2-40B4-BE49-F238E27FC236}">
                <a16:creationId xmlns:a16="http://schemas.microsoft.com/office/drawing/2014/main" id="{88A59823-3DCB-7994-B5E3-454A0EE7C8F7}"/>
              </a:ext>
            </a:extLst>
          </p:cNvPr>
          <p:cNvPicPr>
            <a:picLocks noChangeAspect="1"/>
          </p:cNvPicPr>
          <p:nvPr/>
        </p:nvPicPr>
        <p:blipFill>
          <a:blip r:embed="rId4"/>
          <a:stretch>
            <a:fillRect/>
          </a:stretch>
        </p:blipFill>
        <p:spPr>
          <a:xfrm>
            <a:off x="6591560" y="721367"/>
            <a:ext cx="4857418" cy="1284414"/>
          </a:xfrm>
          <a:prstGeom prst="rect">
            <a:avLst/>
          </a:prstGeom>
          <a:ln w="19050" cap="sq">
            <a:solidFill>
              <a:srgbClr val="000000"/>
            </a:solidFill>
            <a:miter lim="800000"/>
          </a:ln>
          <a:effectLst>
            <a:outerShdw blurRad="57150" dist="50800" dir="2700000" algn="tl" rotWithShape="0">
              <a:srgbClr val="000000">
                <a:alpha val="40000"/>
              </a:srgbClr>
            </a:outerShdw>
          </a:effectLst>
        </p:spPr>
      </p:pic>
      <p:pic>
        <p:nvPicPr>
          <p:cNvPr id="4" name="Imagem 3" descr="Uma imagem com texto, captura de ecrã, Tipo de letra, file&#10;&#10;Descrição gerada automaticamente">
            <a:extLst>
              <a:ext uri="{FF2B5EF4-FFF2-40B4-BE49-F238E27FC236}">
                <a16:creationId xmlns:a16="http://schemas.microsoft.com/office/drawing/2014/main" id="{281EB543-D06E-762C-298D-2B6DD2145694}"/>
              </a:ext>
            </a:extLst>
          </p:cNvPr>
          <p:cNvPicPr>
            <a:picLocks noChangeAspect="1"/>
          </p:cNvPicPr>
          <p:nvPr/>
        </p:nvPicPr>
        <p:blipFill>
          <a:blip r:embed="rId5"/>
          <a:stretch>
            <a:fillRect/>
          </a:stretch>
        </p:blipFill>
        <p:spPr>
          <a:xfrm>
            <a:off x="6547256" y="2304503"/>
            <a:ext cx="4901722" cy="1008968"/>
          </a:xfrm>
          <a:prstGeom prst="rect">
            <a:avLst/>
          </a:prstGeom>
          <a:ln w="19050" cap="sq">
            <a:solidFill>
              <a:srgbClr val="000000"/>
            </a:solidFill>
            <a:miter lim="800000"/>
          </a:ln>
          <a:effectLst>
            <a:outerShdw blurRad="57150" dist="50800" dir="2700000" algn="tl" rotWithShape="0">
              <a:srgbClr val="000000">
                <a:alpha val="40000"/>
              </a:srgbClr>
            </a:outerShdw>
          </a:effectLst>
        </p:spPr>
      </p:pic>
      <p:pic>
        <p:nvPicPr>
          <p:cNvPr id="15" name="Picture 14">
            <a:extLst>
              <a:ext uri="{FF2B5EF4-FFF2-40B4-BE49-F238E27FC236}">
                <a16:creationId xmlns:a16="http://schemas.microsoft.com/office/drawing/2014/main" id="{9911FDE6-78DD-BF6C-26BE-388EA9618769}"/>
              </a:ext>
            </a:extLst>
          </p:cNvPr>
          <p:cNvPicPr>
            <a:picLocks noChangeAspect="1"/>
          </p:cNvPicPr>
          <p:nvPr/>
        </p:nvPicPr>
        <p:blipFill>
          <a:blip r:embed="rId6"/>
          <a:stretch>
            <a:fillRect/>
          </a:stretch>
        </p:blipFill>
        <p:spPr>
          <a:xfrm>
            <a:off x="6322940" y="3804680"/>
            <a:ext cx="1587234" cy="1732898"/>
          </a:xfrm>
          <a:prstGeom prst="rect">
            <a:avLst/>
          </a:prstGeom>
          <a:ln w="19050">
            <a:solidFill>
              <a:schemeClr val="tx1"/>
            </a:solidFill>
          </a:ln>
          <a:effectLst>
            <a:outerShdw blurRad="50800" dist="38100" dir="2700000" algn="tl" rotWithShape="0">
              <a:prstClr val="black">
                <a:alpha val="40000"/>
              </a:prstClr>
            </a:outerShdw>
          </a:effectLst>
        </p:spPr>
      </p:pic>
      <p:pic>
        <p:nvPicPr>
          <p:cNvPr id="17" name="Picture 16">
            <a:extLst>
              <a:ext uri="{FF2B5EF4-FFF2-40B4-BE49-F238E27FC236}">
                <a16:creationId xmlns:a16="http://schemas.microsoft.com/office/drawing/2014/main" id="{338680EA-438C-7A24-5547-E70A1B2619FF}"/>
              </a:ext>
            </a:extLst>
          </p:cNvPr>
          <p:cNvPicPr>
            <a:picLocks noChangeAspect="1"/>
          </p:cNvPicPr>
          <p:nvPr/>
        </p:nvPicPr>
        <p:blipFill>
          <a:blip r:embed="rId7"/>
          <a:stretch>
            <a:fillRect/>
          </a:stretch>
        </p:blipFill>
        <p:spPr>
          <a:xfrm>
            <a:off x="9864076" y="3804680"/>
            <a:ext cx="1477802" cy="1776251"/>
          </a:xfrm>
          <a:prstGeom prst="rect">
            <a:avLst/>
          </a:prstGeom>
          <a:ln w="19050">
            <a:solidFill>
              <a:schemeClr val="tx1"/>
            </a:solidFill>
          </a:ln>
          <a:effectLst>
            <a:outerShdw blurRad="50800" dist="38100" dir="2700000" algn="tl" rotWithShape="0">
              <a:prstClr val="black">
                <a:alpha val="40000"/>
              </a:prstClr>
            </a:outerShdw>
          </a:effectLst>
        </p:spPr>
      </p:pic>
      <p:pic>
        <p:nvPicPr>
          <p:cNvPr id="23" name="Picture 22">
            <a:extLst>
              <a:ext uri="{FF2B5EF4-FFF2-40B4-BE49-F238E27FC236}">
                <a16:creationId xmlns:a16="http://schemas.microsoft.com/office/drawing/2014/main" id="{FE50C97B-4F1B-E557-59C4-A9416E5BB946}"/>
              </a:ext>
            </a:extLst>
          </p:cNvPr>
          <p:cNvPicPr>
            <a:picLocks noChangeAspect="1"/>
          </p:cNvPicPr>
          <p:nvPr/>
        </p:nvPicPr>
        <p:blipFill>
          <a:blip r:embed="rId8"/>
          <a:stretch>
            <a:fillRect/>
          </a:stretch>
        </p:blipFill>
        <p:spPr>
          <a:xfrm>
            <a:off x="8093508" y="4601923"/>
            <a:ext cx="1587234" cy="1656244"/>
          </a:xfrm>
          <a:prstGeom prst="rect">
            <a:avLst/>
          </a:prstGeom>
          <a:ln w="19050">
            <a:solidFill>
              <a:schemeClr val="tx1">
                <a:lumMod val="95000"/>
                <a:lumOff val="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38857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12C8F0-3FEC-E357-DA28-DE897F256E74}"/>
              </a:ext>
            </a:extLst>
          </p:cNvPr>
          <p:cNvSpPr>
            <a:spLocks noGrp="1"/>
          </p:cNvSpPr>
          <p:nvPr>
            <p:ph type="title"/>
          </p:nvPr>
        </p:nvSpPr>
        <p:spPr>
          <a:xfrm>
            <a:off x="1024128" y="585216"/>
            <a:ext cx="5275072" cy="1499616"/>
          </a:xfrm>
        </p:spPr>
        <p:txBody>
          <a:bodyPr>
            <a:normAutofit/>
          </a:bodyPr>
          <a:lstStyle/>
          <a:p>
            <a:r>
              <a:rPr lang="pt-PT" sz="4000" err="1"/>
              <a:t>Confusing</a:t>
            </a:r>
            <a:r>
              <a:rPr lang="pt-PT" sz="4000"/>
              <a:t> </a:t>
            </a:r>
            <a:r>
              <a:rPr lang="pt-PT" sz="4000" err="1"/>
              <a:t>Form</a:t>
            </a:r>
            <a:r>
              <a:rPr lang="pt-PT" sz="4000"/>
              <a:t> error</a:t>
            </a:r>
          </a:p>
        </p:txBody>
      </p:sp>
      <p:sp>
        <p:nvSpPr>
          <p:cNvPr id="6" name="CaixaDeTexto 5">
            <a:extLst>
              <a:ext uri="{FF2B5EF4-FFF2-40B4-BE49-F238E27FC236}">
                <a16:creationId xmlns:a16="http://schemas.microsoft.com/office/drawing/2014/main" id="{14200464-CA3C-5D86-D298-00433F9B3A49}"/>
              </a:ext>
            </a:extLst>
          </p:cNvPr>
          <p:cNvSpPr txBox="1"/>
          <p:nvPr/>
        </p:nvSpPr>
        <p:spPr>
          <a:xfrm>
            <a:off x="1024128" y="1842838"/>
            <a:ext cx="5904991" cy="830997"/>
          </a:xfrm>
          <a:prstGeom prst="rect">
            <a:avLst/>
          </a:prstGeom>
          <a:noFill/>
        </p:spPr>
        <p:txBody>
          <a:bodyPr wrap="square" lIns="91440" tIns="45720" rIns="91440" bIns="45720" rtlCol="0" anchor="t">
            <a:spAutoFit/>
          </a:bodyPr>
          <a:lstStyle/>
          <a:p>
            <a:r>
              <a:rPr lang="en-US" sz="2400" b="1" i="0">
                <a:solidFill>
                  <a:srgbClr val="000000"/>
                </a:solidFill>
                <a:effectLst/>
                <a:latin typeface="Source Sans Variable"/>
              </a:rPr>
              <a:t> </a:t>
            </a:r>
            <a:r>
              <a:rPr lang="en-US" sz="2400"/>
              <a:t>Help Users Recognize, Diagnose, and Recover from Errors - 4</a:t>
            </a:r>
          </a:p>
        </p:txBody>
      </p:sp>
      <p:grpSp>
        <p:nvGrpSpPr>
          <p:cNvPr id="8" name="Agrupar 7">
            <a:extLst>
              <a:ext uri="{FF2B5EF4-FFF2-40B4-BE49-F238E27FC236}">
                <a16:creationId xmlns:a16="http://schemas.microsoft.com/office/drawing/2014/main" id="{897FE35F-0480-DCDC-DFD8-49C3AD160095}"/>
              </a:ext>
            </a:extLst>
          </p:cNvPr>
          <p:cNvGrpSpPr/>
          <p:nvPr/>
        </p:nvGrpSpPr>
        <p:grpSpPr>
          <a:xfrm>
            <a:off x="10216772" y="5741374"/>
            <a:ext cx="1975230" cy="1062820"/>
            <a:chOff x="1561073" y="4736755"/>
            <a:chExt cx="2406090" cy="1308612"/>
          </a:xfrm>
        </p:grpSpPr>
        <p:pic>
          <p:nvPicPr>
            <p:cNvPr id="9" name="Gráfico 8" descr="Mão destaque">
              <a:extLst>
                <a:ext uri="{FF2B5EF4-FFF2-40B4-BE49-F238E27FC236}">
                  <a16:creationId xmlns:a16="http://schemas.microsoft.com/office/drawing/2014/main" id="{E316C029-3821-CF09-485F-1C1F55E503B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296288">
              <a:off x="2658552" y="4736755"/>
              <a:ext cx="1308611" cy="1308611"/>
            </a:xfrm>
            <a:prstGeom prst="rect">
              <a:avLst/>
            </a:prstGeom>
          </p:spPr>
        </p:pic>
        <p:pic>
          <p:nvPicPr>
            <p:cNvPr id="10" name="Gráfico 9" descr="Mão destaque">
              <a:extLst>
                <a:ext uri="{FF2B5EF4-FFF2-40B4-BE49-F238E27FC236}">
                  <a16:creationId xmlns:a16="http://schemas.microsoft.com/office/drawing/2014/main" id="{907F8DEC-00CB-D286-333C-829A51B95D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0303712" flipH="1">
              <a:off x="1561073" y="4736756"/>
              <a:ext cx="1308611" cy="1308611"/>
            </a:xfrm>
            <a:prstGeom prst="rect">
              <a:avLst/>
            </a:prstGeom>
          </p:spPr>
        </p:pic>
      </p:grpSp>
      <p:cxnSp>
        <p:nvCxnSpPr>
          <p:cNvPr id="12" name="Conexão reta 11">
            <a:extLst>
              <a:ext uri="{FF2B5EF4-FFF2-40B4-BE49-F238E27FC236}">
                <a16:creationId xmlns:a16="http://schemas.microsoft.com/office/drawing/2014/main" id="{EA8266D7-D4C0-ABFF-A476-5C1D8C1AC166}"/>
              </a:ext>
            </a:extLst>
          </p:cNvPr>
          <p:cNvCxnSpPr/>
          <p:nvPr/>
        </p:nvCxnSpPr>
        <p:spPr>
          <a:xfrm>
            <a:off x="777240" y="3918083"/>
            <a:ext cx="0" cy="916305"/>
          </a:xfrm>
          <a:prstGeom prst="line">
            <a:avLst/>
          </a:prstGeom>
          <a:ln w="19050">
            <a:solidFill>
              <a:schemeClr val="accent2"/>
            </a:solidFill>
          </a:ln>
        </p:spPr>
        <p:style>
          <a:lnRef idx="2">
            <a:schemeClr val="accent1"/>
          </a:lnRef>
          <a:fillRef idx="0">
            <a:schemeClr val="accent1"/>
          </a:fillRef>
          <a:effectRef idx="1">
            <a:schemeClr val="accent1"/>
          </a:effectRef>
          <a:fontRef idx="minor">
            <a:schemeClr val="tx1"/>
          </a:fontRef>
        </p:style>
      </p:cxnSp>
      <p:sp>
        <p:nvSpPr>
          <p:cNvPr id="21" name="Título 1">
            <a:extLst>
              <a:ext uri="{FF2B5EF4-FFF2-40B4-BE49-F238E27FC236}">
                <a16:creationId xmlns:a16="http://schemas.microsoft.com/office/drawing/2014/main" id="{69C51AF2-B693-D9A9-376B-A4486647B1D6}"/>
              </a:ext>
            </a:extLst>
          </p:cNvPr>
          <p:cNvSpPr txBox="1">
            <a:spLocks/>
          </p:cNvSpPr>
          <p:nvPr/>
        </p:nvSpPr>
        <p:spPr>
          <a:xfrm>
            <a:off x="1024129" y="3626427"/>
            <a:ext cx="54782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pt-PT" sz="4000" err="1"/>
              <a:t>Inconsistent</a:t>
            </a:r>
            <a:r>
              <a:rPr lang="pt-PT" sz="4000"/>
              <a:t> </a:t>
            </a:r>
            <a:r>
              <a:rPr lang="pt-PT" sz="4000" err="1"/>
              <a:t>and</a:t>
            </a:r>
            <a:r>
              <a:rPr lang="pt-PT" sz="4000"/>
              <a:t> </a:t>
            </a:r>
            <a:r>
              <a:rPr lang="pt-PT" sz="4000" err="1"/>
              <a:t>Unreadable</a:t>
            </a:r>
            <a:r>
              <a:rPr lang="pt-PT" sz="4000"/>
              <a:t> </a:t>
            </a:r>
            <a:r>
              <a:rPr lang="pt-PT" sz="4000" err="1"/>
              <a:t>text</a:t>
            </a:r>
            <a:endParaRPr lang="pt-PT" sz="4000"/>
          </a:p>
        </p:txBody>
      </p:sp>
      <p:sp>
        <p:nvSpPr>
          <p:cNvPr id="22" name="CaixaDeTexto 21">
            <a:extLst>
              <a:ext uri="{FF2B5EF4-FFF2-40B4-BE49-F238E27FC236}">
                <a16:creationId xmlns:a16="http://schemas.microsoft.com/office/drawing/2014/main" id="{1FCCA35A-D9A4-798B-D089-D2F0D5D874A1}"/>
              </a:ext>
            </a:extLst>
          </p:cNvPr>
          <p:cNvSpPr txBox="1"/>
          <p:nvPr/>
        </p:nvSpPr>
        <p:spPr>
          <a:xfrm>
            <a:off x="1024128" y="4834388"/>
            <a:ext cx="4926150" cy="461665"/>
          </a:xfrm>
          <a:prstGeom prst="rect">
            <a:avLst/>
          </a:prstGeom>
          <a:noFill/>
        </p:spPr>
        <p:txBody>
          <a:bodyPr wrap="square" rtlCol="0">
            <a:spAutoFit/>
          </a:bodyPr>
          <a:lstStyle/>
          <a:p>
            <a:r>
              <a:rPr lang="pt-PT" sz="2400" err="1"/>
              <a:t>Consistency</a:t>
            </a:r>
            <a:r>
              <a:rPr lang="pt-PT" sz="2400"/>
              <a:t> </a:t>
            </a:r>
            <a:r>
              <a:rPr lang="pt-PT" sz="2400" err="1"/>
              <a:t>and</a:t>
            </a:r>
            <a:r>
              <a:rPr lang="pt-PT" sz="2400"/>
              <a:t> Standards - 3 </a:t>
            </a:r>
          </a:p>
        </p:txBody>
      </p:sp>
      <p:pic>
        <p:nvPicPr>
          <p:cNvPr id="26" name="Imagem 25" descr="Uma imagem com texto, captura de ecrã, recibo, Tipo de letra&#10;&#10;Descrição gerada automaticamente">
            <a:extLst>
              <a:ext uri="{FF2B5EF4-FFF2-40B4-BE49-F238E27FC236}">
                <a16:creationId xmlns:a16="http://schemas.microsoft.com/office/drawing/2014/main" id="{77A921B2-23C7-6335-B19D-0DB7D7379D7A}"/>
              </a:ext>
            </a:extLst>
          </p:cNvPr>
          <p:cNvPicPr>
            <a:picLocks noChangeAspect="1"/>
          </p:cNvPicPr>
          <p:nvPr/>
        </p:nvPicPr>
        <p:blipFill>
          <a:blip r:embed="rId4"/>
          <a:stretch>
            <a:fillRect/>
          </a:stretch>
        </p:blipFill>
        <p:spPr>
          <a:xfrm>
            <a:off x="7629832" y="446168"/>
            <a:ext cx="3329961" cy="2869103"/>
          </a:xfrm>
          <a:prstGeom prst="rect">
            <a:avLst/>
          </a:prstGeom>
          <a:ln w="19050" cap="sq">
            <a:solidFill>
              <a:schemeClr val="tx1"/>
            </a:solidFill>
            <a:miter lim="800000"/>
          </a:ln>
          <a:effectLst>
            <a:outerShdw blurRad="57150" dist="50800" dir="2700000" algn="tl" rotWithShape="0">
              <a:srgbClr val="000000">
                <a:alpha val="40000"/>
              </a:srgbClr>
            </a:outerShdw>
          </a:effectLst>
        </p:spPr>
      </p:pic>
      <p:pic>
        <p:nvPicPr>
          <p:cNvPr id="32" name="Imagem 31" descr="Uma imagem com texto, captura de ecrã, Tipo de letra, documento&#10;&#10;Descrição gerada automaticamente">
            <a:extLst>
              <a:ext uri="{FF2B5EF4-FFF2-40B4-BE49-F238E27FC236}">
                <a16:creationId xmlns:a16="http://schemas.microsoft.com/office/drawing/2014/main" id="{FF67BF57-A70E-C8A5-0AD1-BFDA2BDAF3A4}"/>
              </a:ext>
            </a:extLst>
          </p:cNvPr>
          <p:cNvPicPr>
            <a:picLocks noChangeAspect="1"/>
          </p:cNvPicPr>
          <p:nvPr/>
        </p:nvPicPr>
        <p:blipFill>
          <a:blip r:embed="rId5"/>
          <a:stretch>
            <a:fillRect/>
          </a:stretch>
        </p:blipFill>
        <p:spPr>
          <a:xfrm>
            <a:off x="7548312" y="3537751"/>
            <a:ext cx="3382384" cy="1383703"/>
          </a:xfrm>
          <a:prstGeom prst="rect">
            <a:avLst/>
          </a:prstGeom>
          <a:ln w="19050" cap="sq">
            <a:solidFill>
              <a:srgbClr val="000000"/>
            </a:solidFill>
            <a:miter lim="800000"/>
          </a:ln>
          <a:effectLst>
            <a:outerShdw blurRad="57150" dist="50800" dir="2700000" algn="tl" rotWithShape="0">
              <a:srgbClr val="000000">
                <a:alpha val="40000"/>
              </a:srgbClr>
            </a:outerShdw>
          </a:effectLst>
        </p:spPr>
      </p:pic>
      <p:pic>
        <p:nvPicPr>
          <p:cNvPr id="34" name="Imagem 33" descr="Uma imagem com texto, captura de ecrã, Tipo de letra, documento&#10;&#10;Descrição gerada automaticamente">
            <a:extLst>
              <a:ext uri="{FF2B5EF4-FFF2-40B4-BE49-F238E27FC236}">
                <a16:creationId xmlns:a16="http://schemas.microsoft.com/office/drawing/2014/main" id="{E0E28FAE-38ED-D4DE-6F5C-647A88C963AB}"/>
              </a:ext>
            </a:extLst>
          </p:cNvPr>
          <p:cNvPicPr>
            <a:picLocks noChangeAspect="1"/>
          </p:cNvPicPr>
          <p:nvPr/>
        </p:nvPicPr>
        <p:blipFill>
          <a:blip r:embed="rId6"/>
          <a:stretch>
            <a:fillRect/>
          </a:stretch>
        </p:blipFill>
        <p:spPr>
          <a:xfrm>
            <a:off x="5950278" y="4983045"/>
            <a:ext cx="2703597" cy="1495805"/>
          </a:xfrm>
          <a:prstGeom prst="rect">
            <a:avLst/>
          </a:prstGeom>
          <a:ln w="1905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994602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D69B0CFE-E608-53AC-76FA-1DFFAE5BA7E1}"/>
              </a:ext>
            </a:extLst>
          </p:cNvPr>
          <p:cNvSpPr txBox="1"/>
          <p:nvPr/>
        </p:nvSpPr>
        <p:spPr>
          <a:xfrm>
            <a:off x="3803698" y="449264"/>
            <a:ext cx="4587141" cy="600677"/>
          </a:xfrm>
          <a:prstGeom prst="rect">
            <a:avLst/>
          </a:prstGeom>
          <a:noFill/>
        </p:spPr>
        <p:txBody>
          <a:bodyPr wrap="square" lIns="91440" tIns="45720" rIns="91440" bIns="45720" rtlCol="0" anchor="t">
            <a:spAutoFit/>
          </a:bodyPr>
          <a:lstStyle/>
          <a:p>
            <a:pPr defTabSz="914400">
              <a:lnSpc>
                <a:spcPct val="80000"/>
              </a:lnSpc>
              <a:spcBef>
                <a:spcPct val="0"/>
              </a:spcBef>
            </a:pPr>
            <a:r>
              <a:rPr lang="pt-PT" sz="4000" cap="all" spc="100" err="1">
                <a:solidFill>
                  <a:schemeClr val="tx1">
                    <a:lumMod val="95000"/>
                    <a:lumOff val="5000"/>
                  </a:schemeClr>
                </a:solidFill>
                <a:latin typeface="+mj-lt"/>
                <a:ea typeface="+mj-ea"/>
                <a:cs typeface="+mj-cs"/>
              </a:rPr>
              <a:t>Cognitive</a:t>
            </a:r>
            <a:r>
              <a:rPr lang="pt-PT" sz="4000" cap="all" spc="100">
                <a:solidFill>
                  <a:schemeClr val="tx1">
                    <a:lumMod val="95000"/>
                    <a:lumOff val="5000"/>
                  </a:schemeClr>
                </a:solidFill>
                <a:latin typeface="+mj-lt"/>
                <a:ea typeface="+mj-ea"/>
                <a:cs typeface="+mj-cs"/>
              </a:rPr>
              <a:t> </a:t>
            </a:r>
            <a:r>
              <a:rPr lang="pt-PT" sz="4000" cap="all" spc="100" err="1">
                <a:solidFill>
                  <a:schemeClr val="tx1">
                    <a:lumMod val="95000"/>
                    <a:lumOff val="5000"/>
                  </a:schemeClr>
                </a:solidFill>
                <a:latin typeface="+mj-lt"/>
                <a:ea typeface="+mj-ea"/>
                <a:cs typeface="+mj-cs"/>
              </a:rPr>
              <a:t>walkthrough</a:t>
            </a:r>
          </a:p>
        </p:txBody>
      </p:sp>
      <p:pic>
        <p:nvPicPr>
          <p:cNvPr id="13" name="Picture 12" descr="http://www.galitos.pt/galeria/RL02.0001.galeria.jpg">
            <a:extLst>
              <a:ext uri="{FF2B5EF4-FFF2-40B4-BE49-F238E27FC236}">
                <a16:creationId xmlns:a16="http://schemas.microsoft.com/office/drawing/2014/main" id="{932B7680-E548-9C72-45D5-4FA9458AA5BB}"/>
              </a:ext>
            </a:extLst>
          </p:cNvPr>
          <p:cNvPicPr>
            <a:picLocks noChangeAspect="1"/>
          </p:cNvPicPr>
          <p:nvPr/>
        </p:nvPicPr>
        <p:blipFill>
          <a:blip r:embed="rId2"/>
          <a:stretch>
            <a:fillRect/>
          </a:stretch>
        </p:blipFill>
        <p:spPr>
          <a:xfrm>
            <a:off x="1164566" y="2307566"/>
            <a:ext cx="4385095" cy="2918604"/>
          </a:xfrm>
          <a:prstGeom prst="rect">
            <a:avLst/>
          </a:prstGeom>
        </p:spPr>
      </p:pic>
      <p:sp>
        <p:nvSpPr>
          <p:cNvPr id="16" name="TextBox 15">
            <a:extLst>
              <a:ext uri="{FF2B5EF4-FFF2-40B4-BE49-F238E27FC236}">
                <a16:creationId xmlns:a16="http://schemas.microsoft.com/office/drawing/2014/main" id="{7CB8B7DA-8BBC-0101-72FA-FF96D8E8CD42}"/>
              </a:ext>
            </a:extLst>
          </p:cNvPr>
          <p:cNvSpPr txBox="1"/>
          <p:nvPr/>
        </p:nvSpPr>
        <p:spPr>
          <a:xfrm>
            <a:off x="1134893" y="1447829"/>
            <a:ext cx="444229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User's Objective</a:t>
            </a:r>
          </a:p>
          <a:p>
            <a:r>
              <a:rPr lang="en-US" sz="2000"/>
              <a:t>Find this photo:</a:t>
            </a:r>
            <a:endParaRPr lang="en-US" sz="2000" b="1"/>
          </a:p>
        </p:txBody>
      </p:sp>
      <p:sp>
        <p:nvSpPr>
          <p:cNvPr id="18" name="TextBox 17">
            <a:extLst>
              <a:ext uri="{FF2B5EF4-FFF2-40B4-BE49-F238E27FC236}">
                <a16:creationId xmlns:a16="http://schemas.microsoft.com/office/drawing/2014/main" id="{462938C1-AD91-4CFB-9A20-A041E51F07EA}"/>
              </a:ext>
            </a:extLst>
          </p:cNvPr>
          <p:cNvSpPr txBox="1"/>
          <p:nvPr/>
        </p:nvSpPr>
        <p:spPr>
          <a:xfrm>
            <a:off x="6181346" y="1448443"/>
            <a:ext cx="6021053"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Photo's Location</a:t>
            </a:r>
          </a:p>
          <a:p>
            <a:r>
              <a:rPr lang="en-US" sz="2000">
                <a:ea typeface="+mn-lt"/>
                <a:cs typeface="+mn-lt"/>
              </a:rPr>
              <a:t>O Clube -&gt; Galeria de Fotos -&gt; Remo Lazer S. Jacinto</a:t>
            </a:r>
          </a:p>
          <a:p>
            <a:endParaRPr lang="en-US" sz="2400" b="1"/>
          </a:p>
        </p:txBody>
      </p:sp>
      <p:pic>
        <p:nvPicPr>
          <p:cNvPr id="5" name="Picture 4" descr="A screenshot of a website&#10;&#10;Description automatically generated">
            <a:extLst>
              <a:ext uri="{FF2B5EF4-FFF2-40B4-BE49-F238E27FC236}">
                <a16:creationId xmlns:a16="http://schemas.microsoft.com/office/drawing/2014/main" id="{1859F5EE-4F20-85F7-CBEE-40A7A1A4D027}"/>
              </a:ext>
            </a:extLst>
          </p:cNvPr>
          <p:cNvPicPr>
            <a:picLocks noChangeAspect="1"/>
          </p:cNvPicPr>
          <p:nvPr/>
        </p:nvPicPr>
        <p:blipFill>
          <a:blip r:embed="rId3"/>
          <a:stretch>
            <a:fillRect/>
          </a:stretch>
        </p:blipFill>
        <p:spPr>
          <a:xfrm>
            <a:off x="6302315" y="2307027"/>
            <a:ext cx="5151407" cy="293406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7869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6347_TF22378848.potx" id="{3E369364-C022-4C6C-B14B-89F991F35CA3}" vid="{B99C7C1F-84C8-4096-80F4-95C205DBB350}"/>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C0A76A4-B42F-4B0D-AB87-CCBD175E9F03}">
  <we:reference id="wa200005566" version="3.0.0.2" store="pt-PT" storeType="OMEX"/>
  <we:alternateReferences>
    <we:reference id="wa200005566" version="3.0.0.2"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1EAB5F-88FC-4FAE-AE3C-037A3C365EB8}">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88A2F88-55C5-4ED1-9541-807C65424763}">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15</Slides>
  <Notes>2</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Integral</vt:lpstr>
      <vt:lpstr>Website galitos</vt:lpstr>
      <vt:lpstr>Product description</vt:lpstr>
      <vt:lpstr>Evaluating methods</vt:lpstr>
      <vt:lpstr>He general results</vt:lpstr>
      <vt:lpstr>He general results (continuation)</vt:lpstr>
      <vt:lpstr>insufficient form validation</vt:lpstr>
      <vt:lpstr>Inconsistent link’s style</vt:lpstr>
      <vt:lpstr>Confusing Form error</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galitos</dc:title>
  <dc:creator>Marta Condeço</dc:creator>
  <cp:revision>1</cp:revision>
  <dcterms:created xsi:type="dcterms:W3CDTF">2024-02-24T12:52:13Z</dcterms:created>
  <dcterms:modified xsi:type="dcterms:W3CDTF">2024-02-29T14:35:20Z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