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37FB-873B-49EF-ABF9-7D09E6B3C862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7864F3-BF77-4663-A3CF-227649BA0A8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37FB-873B-49EF-ABF9-7D09E6B3C862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64F3-BF77-4663-A3CF-227649BA0A8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37FB-873B-49EF-ABF9-7D09E6B3C862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64F3-BF77-4663-A3CF-227649BA0A8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37FB-873B-49EF-ABF9-7D09E6B3C862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64F3-BF77-4663-A3CF-227649BA0A8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37FB-873B-49EF-ABF9-7D09E6B3C862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7864F3-BF77-4663-A3CF-227649BA0A83}" type="slidenum">
              <a:rPr lang="pl-PL" smtClean="0"/>
              <a:t>‹#›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37FB-873B-49EF-ABF9-7D09E6B3C862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64F3-BF77-4663-A3CF-227649BA0A8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37FB-873B-49EF-ABF9-7D09E6B3C862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64F3-BF77-4663-A3CF-227649BA0A8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37FB-873B-49EF-ABF9-7D09E6B3C862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64F3-BF77-4663-A3CF-227649BA0A8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37FB-873B-49EF-ABF9-7D09E6B3C862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64F3-BF77-4663-A3CF-227649BA0A8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37FB-873B-49EF-ABF9-7D09E6B3C862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64F3-BF77-4663-A3CF-227649BA0A83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37FB-873B-49EF-ABF9-7D09E6B3C862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77864F3-BF77-4663-A3CF-227649BA0A83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E9A37FB-873B-49EF-ABF9-7D09E6B3C862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77864F3-BF77-4663-A3CF-227649BA0A83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pl-PL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MNESIA</a:t>
            </a:r>
            <a:endParaRPr lang="pl-PL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752600"/>
          </a:xfrm>
        </p:spPr>
        <p:txBody>
          <a:bodyPr/>
          <a:lstStyle/>
          <a:p>
            <a:r>
              <a:rPr lang="en-US" dirty="0" smtClean="0"/>
              <a:t>A Distributed Robust DBMS for</a:t>
            </a:r>
          </a:p>
          <a:p>
            <a:r>
              <a:rPr lang="en-US" dirty="0" smtClean="0"/>
              <a:t>Telecommunications Applications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" y="6055624"/>
            <a:ext cx="1216315" cy="7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1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" y="6055624"/>
            <a:ext cx="1216315" cy="73667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755576" y="620688"/>
            <a:ext cx="777686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Czym jest </a:t>
            </a:r>
            <a:r>
              <a:rPr lang="pl-PL" sz="3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Mnesia</a:t>
            </a:r>
            <a:r>
              <a:rPr lang="pl-PL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pl-PL" sz="3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 czego służy?</a:t>
            </a:r>
          </a:p>
          <a:p>
            <a:pPr marL="800100" lvl="1" indent="-342900">
              <a:buClr>
                <a:srgbClr val="C00000"/>
              </a:buClr>
              <a:buFont typeface="Calibri" panose="020F0502020204030204" pitchFamily="34" charset="0"/>
              <a:buChar char="›"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zybkie wyszukiwanie klucza/wartości w czasie rzeczywistym</a:t>
            </a:r>
          </a:p>
          <a:p>
            <a:pPr marL="800100" lvl="1" indent="-342900">
              <a:buClr>
                <a:srgbClr val="C00000"/>
              </a:buClr>
              <a:buFont typeface="Calibri" panose="020F0502020204030204" pitchFamily="34" charset="0"/>
              <a:buChar char="›"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wykonywanie skomplikowanych i złożonych </a:t>
            </a: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zapytań</a:t>
            </a:r>
          </a:p>
          <a:p>
            <a:pPr marL="800100" lvl="1" indent="-342900">
              <a:buClr>
                <a:srgbClr val="C00000"/>
              </a:buClr>
              <a:buFont typeface="Calibri" panose="020F0502020204030204" pitchFamily="34" charset="0"/>
              <a:buChar char="›"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rozproszone dane z uwagi na rozproszone aplikacje</a:t>
            </a:r>
          </a:p>
          <a:p>
            <a:pPr marL="800100" lvl="1" indent="-342900">
              <a:buClr>
                <a:srgbClr val="C00000"/>
              </a:buClr>
              <a:buFont typeface="Calibri" panose="020F0502020204030204" pitchFamily="34" charset="0"/>
              <a:buChar char="›"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wysoka tolerancja na błędy</a:t>
            </a:r>
          </a:p>
          <a:p>
            <a:pPr marL="800100" lvl="1" indent="-342900">
              <a:buClr>
                <a:srgbClr val="C00000"/>
              </a:buClr>
              <a:buFont typeface="Calibri" panose="020F0502020204030204" pitchFamily="34" charset="0"/>
              <a:buChar char="›"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dynamiczna rekonfiguracja (dodawanie, usuwanie danych podczas działania systemu)</a:t>
            </a:r>
          </a:p>
          <a:p>
            <a:pPr marL="800100" lvl="1" indent="-342900">
              <a:buClr>
                <a:srgbClr val="C00000"/>
              </a:buClr>
              <a:buFont typeface="Calibri" panose="020F0502020204030204" pitchFamily="34" charset="0"/>
              <a:buChar char="›"/>
            </a:pPr>
            <a:endParaRPr lang="pl-PL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rgbClr val="C00000"/>
              </a:buClr>
              <a:buFont typeface="Calibri" panose="020F0502020204030204" pitchFamily="34" charset="0"/>
              <a:buChar char="›"/>
            </a:pPr>
            <a:endParaRPr lang="pl-PL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1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" y="6055624"/>
            <a:ext cx="1216315" cy="73667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755576" y="620688"/>
            <a:ext cx="73448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Mnesia</a:t>
            </a:r>
            <a:r>
              <a:rPr lang="pl-PL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vs SQL</a:t>
            </a:r>
          </a:p>
          <a:p>
            <a:pPr>
              <a:buClr>
                <a:srgbClr val="C00000"/>
              </a:buClr>
            </a:pPr>
            <a:endParaRPr lang="pl-PL" sz="3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Cechy </a:t>
            </a:r>
            <a:r>
              <a:rPr lang="pl-PL" sz="3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Mnesii</a:t>
            </a:r>
            <a:endParaRPr lang="pl-PL" sz="3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Clr>
                <a:srgbClr val="C00000"/>
              </a:buClr>
              <a:buFont typeface="Calibri" panose="020F0502020204030204" pitchFamily="34" charset="0"/>
              <a:buChar char="›"/>
            </a:pP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schemat bazy danych dynamicznie konfigurowany podczas pracy</a:t>
            </a:r>
          </a:p>
          <a:p>
            <a:pPr marL="914400" lvl="1" indent="-457200">
              <a:buClr>
                <a:srgbClr val="C00000"/>
              </a:buClr>
              <a:buFont typeface="Calibri" panose="020F0502020204030204" pitchFamily="34" charset="0"/>
              <a:buChar char="›"/>
            </a:pP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replikacja tabel:</a:t>
            </a:r>
          </a:p>
          <a:p>
            <a:pPr lvl="1">
              <a:buClr>
                <a:srgbClr val="C00000"/>
              </a:buClr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l-PL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ram_copies</a:t>
            </a: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pl-PL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disc_copies</a:t>
            </a: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l-PL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disc_only_copies</a:t>
            </a:r>
            <a:endParaRPr lang="pl-P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Clr>
                <a:srgbClr val="C00000"/>
              </a:buClr>
              <a:buFont typeface="Calibri" panose="020F0502020204030204" pitchFamily="34" charset="0"/>
              <a:buChar char="›"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okacje tabel transparentne dla programisty</a:t>
            </a:r>
          </a:p>
          <a:p>
            <a:pPr marL="914400" lvl="1" indent="-457200">
              <a:buClr>
                <a:srgbClr val="C00000"/>
              </a:buClr>
              <a:buFont typeface="Calibri" panose="020F0502020204030204" pitchFamily="34" charset="0"/>
              <a:buChar char="›"/>
            </a:pP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transakcje</a:t>
            </a:r>
          </a:p>
          <a:p>
            <a:pPr marL="800100" lvl="1" indent="-342900">
              <a:buClr>
                <a:srgbClr val="C00000"/>
              </a:buClr>
              <a:buFont typeface="Calibri" panose="020F0502020204030204" pitchFamily="34" charset="0"/>
              <a:buChar char="›"/>
            </a:pPr>
            <a:endParaRPr lang="pl-PL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rgbClr val="C00000"/>
              </a:buClr>
              <a:buFont typeface="Calibri" panose="020F0502020204030204" pitchFamily="34" charset="0"/>
              <a:buChar char="›"/>
            </a:pPr>
            <a:endParaRPr lang="pl-PL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rgbClr val="C00000"/>
              </a:buClr>
              <a:buFont typeface="Calibri" panose="020F0502020204030204" pitchFamily="34" charset="0"/>
              <a:buChar char="›"/>
            </a:pPr>
            <a:endParaRPr lang="pl-PL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5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" y="6055624"/>
            <a:ext cx="1216315" cy="73667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755576" y="620688"/>
            <a:ext cx="7776864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Kiedy użyć </a:t>
            </a:r>
            <a:r>
              <a:rPr lang="pl-PL" sz="3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Mnesii</a:t>
            </a:r>
            <a:r>
              <a:rPr lang="pl-PL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914400" lvl="1" indent="-457200">
              <a:buClr>
                <a:srgbClr val="C00000"/>
              </a:buClr>
              <a:buFont typeface="Calibri" panose="020F0502020204030204" pitchFamily="34" charset="0"/>
              <a:buChar char="›"/>
            </a:pP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potrzebujemy replikacji danych</a:t>
            </a:r>
          </a:p>
          <a:p>
            <a:pPr marL="914400" lvl="1" indent="-457200">
              <a:buClr>
                <a:srgbClr val="C00000"/>
              </a:buClr>
              <a:buFont typeface="Calibri" panose="020F0502020204030204" pitchFamily="34" charset="0"/>
              <a:buChar char="›"/>
            </a:pP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chcemy wykonywać skomplikowane zapytania</a:t>
            </a:r>
          </a:p>
          <a:p>
            <a:pPr marL="914400" lvl="1" indent="-457200">
              <a:buClr>
                <a:srgbClr val="C00000"/>
              </a:buClr>
              <a:buFont typeface="Calibri" panose="020F0502020204030204" pitchFamily="34" charset="0"/>
              <a:buChar char="›"/>
            </a:pP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potrzebujemy wykonania atomowych transakcji do aktualizacji kilku rekordów jednocześnie</a:t>
            </a:r>
          </a:p>
          <a:p>
            <a:pPr marL="914400" lvl="1" indent="-457200">
              <a:buClr>
                <a:srgbClr val="C00000"/>
              </a:buClr>
              <a:buFont typeface="Calibri" panose="020F0502020204030204" pitchFamily="34" charset="0"/>
              <a:buChar char="›"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hcemy mieć system o wysokiej tolerancji na różnego rodzaju awarie</a:t>
            </a:r>
          </a:p>
          <a:p>
            <a:endParaRPr lang="pl-PL" sz="3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 czego nie używać </a:t>
            </a:r>
            <a:r>
              <a:rPr lang="pl-PL" sz="3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Mnesii</a:t>
            </a:r>
            <a:r>
              <a:rPr lang="pl-PL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800100" lvl="1" indent="-342900">
              <a:buClr>
                <a:srgbClr val="C00000"/>
              </a:buClr>
              <a:buFont typeface="Calibri" panose="020F0502020204030204" pitchFamily="34" charset="0"/>
              <a:buChar char="›"/>
            </a:pP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 programów przetwarzających teksty oraz pliki z danymi binarnymi</a:t>
            </a:r>
          </a:p>
          <a:p>
            <a:pPr marL="800100" lvl="1" indent="-342900">
              <a:buClr>
                <a:srgbClr val="C00000"/>
              </a:buClr>
              <a:buFont typeface="Calibri" panose="020F0502020204030204" pitchFamily="34" charset="0"/>
              <a:buChar char="›"/>
            </a:pP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 bardzo dużych baz danych (dziesiątki i setki gigabajtów)</a:t>
            </a:r>
          </a:p>
          <a:p>
            <a:pPr marL="800100" lvl="1" indent="-342900">
              <a:buClr>
                <a:srgbClr val="C00000"/>
              </a:buClr>
              <a:buFont typeface="Calibri" panose="020F0502020204030204" pitchFamily="34" charset="0"/>
              <a:buChar char="›"/>
            </a:pP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jako archiwum danych, np. przechowywanie kopii zapasowej 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rgbClr val="C00000"/>
              </a:buClr>
              <a:buFont typeface="Calibri" panose="020F0502020204030204" pitchFamily="34" charset="0"/>
              <a:buChar char="›"/>
            </a:pPr>
            <a:endParaRPr lang="pl-PL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9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" y="6055624"/>
            <a:ext cx="1216315" cy="73667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755576" y="620688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Uruchamianie</a:t>
            </a:r>
          </a:p>
          <a:p>
            <a:pPr lvl="1">
              <a:buClr>
                <a:srgbClr val="C00000"/>
              </a:buClr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mnesia:create_schema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([node()]).        </a:t>
            </a:r>
            <a:endParaRPr lang="pl-P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C00000"/>
              </a:buClr>
            </a:pPr>
            <a:r>
              <a:rPr lang="pl-PL" sz="2400" i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pl-PL" sz="2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C00000"/>
              </a:buClr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2&gt;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mnesia:start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().        </a:t>
            </a:r>
            <a:endParaRPr lang="pl-P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C00000"/>
              </a:buClr>
            </a:pP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endParaRPr lang="pl-P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C00000"/>
              </a:buClr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mnesia:create_table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(funky,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[]).</a:t>
            </a:r>
            <a:endParaRPr lang="pl-P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C00000"/>
              </a:buClr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atomic,ok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pl-PL" sz="2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C00000"/>
              </a:buClr>
            </a:pPr>
            <a:endParaRPr lang="pl-PL" sz="2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Przykład</a:t>
            </a:r>
            <a:endParaRPr lang="pl-PL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C00000"/>
              </a:buClr>
            </a:pPr>
            <a:endParaRPr lang="pl-PL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4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" y="6055624"/>
            <a:ext cx="1216315" cy="73667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755576" y="620688"/>
            <a:ext cx="777686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l-PL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Skąd się wzięła nazwa?</a:t>
            </a:r>
          </a:p>
          <a:p>
            <a:pPr lvl="1">
              <a:buClr>
                <a:srgbClr val="C00000"/>
              </a:buClr>
            </a:pP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„The original name was Amnesia. One of our bosses didn't like the name. He said, ’You can't possibly call it Amnesia</a:t>
            </a:r>
            <a:r>
              <a:rPr lang="pl-PL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pl-PL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 can't have a database that forgets things!’. So we dropped the A and the name stuck.“</a:t>
            </a:r>
            <a:endParaRPr lang="pl-PL" sz="2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C00000"/>
              </a:buClr>
            </a:pPr>
            <a:r>
              <a:rPr lang="pl-PL" sz="2200" b="1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l-PL" sz="2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pl-PL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Joe Armstrong </a:t>
            </a:r>
          </a:p>
          <a:p>
            <a:pPr lvl="1">
              <a:buClr>
                <a:srgbClr val="C00000"/>
              </a:buClr>
            </a:pPr>
            <a:r>
              <a:rPr lang="pl-PL" b="1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l-PL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		twórca języka Erlang</a:t>
            </a:r>
          </a:p>
          <a:p>
            <a:endParaRPr lang="pl-P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dstawowy">
  <a:themeElements>
    <a:clrScheme name="Podstawowy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Podstawowy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odstawow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64</TotalTime>
  <Words>202</Words>
  <Application>Microsoft Office PowerPoint</Application>
  <PresentationFormat>Pokaz na ekranie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Podstawowy</vt:lpstr>
      <vt:lpstr>MNESIA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MNESIA</dc:title>
  <dc:creator>Mateusz Kantor</dc:creator>
  <cp:lastModifiedBy>Mateusz Kantor</cp:lastModifiedBy>
  <cp:revision>8</cp:revision>
  <dcterms:created xsi:type="dcterms:W3CDTF">2014-01-21T00:20:51Z</dcterms:created>
  <dcterms:modified xsi:type="dcterms:W3CDTF">2014-01-21T01:25:09Z</dcterms:modified>
</cp:coreProperties>
</file>