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2"/>
                </a:solidFill>
              </a:rPr>
              <a:t>Opinion Engine</a:t>
            </a:r>
            <a:endParaRPr lang="en-US" sz="6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Powered by team #sentiment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Problem with search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889116" cy="38407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Lacks emotion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Fact-lookup in nature</a:t>
            </a:r>
          </a:p>
          <a:p>
            <a:pPr lvl="1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Treats text as objective in nature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good way to handle searches that want opinion</a:t>
            </a:r>
          </a:p>
          <a:p>
            <a:pPr lvl="1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 reviews, product searches, etc…</a:t>
            </a:r>
            <a:endParaRPr lang="en-US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92" y="1838647"/>
            <a:ext cx="4047677" cy="4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Our Solution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2844"/>
            <a:ext cx="9905999" cy="398655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to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 your feelings in the search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</a:p>
          <a:p>
            <a:pPr lvl="1"/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 you results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based on your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feelings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 Opinion Engine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media is full of opinions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web articles tend to be subjective (movie reviews, news articles, etc…)</a:t>
            </a:r>
          </a:p>
          <a:p>
            <a:endParaRPr lang="en-US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31" y="4587558"/>
            <a:ext cx="7550760" cy="21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How it works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655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enter a query with your opinion towards something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Query: I love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pizza</a:t>
            </a:r>
          </a:p>
          <a:p>
            <a:pPr marL="457200" lvl="1" indent="0">
              <a:buNone/>
            </a:pPr>
            <a:endParaRPr lang="en-US" sz="1400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scan through Twitter and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 results with the subject of your query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this case the subject is pizza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 returns Twitter’s sentiment toward that subject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 sample tweets</a:t>
            </a:r>
          </a:p>
          <a:p>
            <a:pPr marL="457200" lvl="1" indent="0">
              <a:buNone/>
            </a:pPr>
            <a:endParaRPr lang="en-US" sz="1400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 returns whether Bing agrees or disagrees with you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How it works – Query Parsing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6557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How it works – API’s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655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 API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Takes query and returns relevant tweets</a:t>
            </a:r>
          </a:p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Bing API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Takes query and returns relevant web links</a:t>
            </a:r>
          </a:p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Alchemy API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Takes unstructured data (tweets, webpages) and returns a sentiment score</a:t>
            </a:r>
            <a:endParaRPr lang="en-US" sz="1600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How it works – Emotion analysis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655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Repurposed Naïve Bayes classifier from assignment 3</a:t>
            </a:r>
          </a:p>
          <a:p>
            <a:pPr lvl="1"/>
            <a:r>
              <a:rPr lang="en-US" sz="1600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Determines the </a:t>
            </a:r>
            <a:r>
              <a:rPr lang="en-US" sz="1600" u="sng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</a:t>
            </a:r>
            <a:r>
              <a:rPr lang="en-US" sz="1600" dirty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body of </a:t>
            </a:r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Trained it on twitter hashtags (#happy, #sad, …)</a:t>
            </a:r>
          </a:p>
        </p:txBody>
      </p:sp>
    </p:spTree>
    <p:extLst>
      <p:ext uri="{BB962C8B-B14F-4D97-AF65-F5344CB8AC3E}">
        <p14:creationId xmlns:p14="http://schemas.microsoft.com/office/powerpoint/2010/main" val="20430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How it works – Determining Results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6557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Demo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6557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9454C3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4145</TotalTime>
  <Words>225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Segoe UI</vt:lpstr>
      <vt:lpstr>Trebuchet MS</vt:lpstr>
      <vt:lpstr>Tw Cen MT</vt:lpstr>
      <vt:lpstr>Circuit</vt:lpstr>
      <vt:lpstr>Opinion Engine</vt:lpstr>
      <vt:lpstr>Problem with search</vt:lpstr>
      <vt:lpstr>Our Solution</vt:lpstr>
      <vt:lpstr>How it works</vt:lpstr>
      <vt:lpstr>How it works – Query Parsing</vt:lpstr>
      <vt:lpstr>How it works – API’s</vt:lpstr>
      <vt:lpstr>How it works – Emotion analysis</vt:lpstr>
      <vt:lpstr>How it works – Determining Results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Engine</dc:title>
  <dc:creator>Max Wilkinson</dc:creator>
  <cp:lastModifiedBy>Max Wilkinson</cp:lastModifiedBy>
  <cp:revision>15</cp:revision>
  <dcterms:created xsi:type="dcterms:W3CDTF">2014-04-02T21:35:07Z</dcterms:created>
  <dcterms:modified xsi:type="dcterms:W3CDTF">2014-04-11T20:55:08Z</dcterms:modified>
</cp:coreProperties>
</file>