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89" d="100"/>
          <a:sy n="89" d="100"/>
        </p:scale>
        <p:origin x="-65" y="-51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78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4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2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51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6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3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1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41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3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78521-9B93-43A9-8A5F-22447015AE8F}" type="datetimeFigureOut">
              <a:rPr lang="en-US" smtClean="0"/>
              <a:t>2/18/2020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09716-42D6-467A-B49D-93F346911F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72" y="2763609"/>
            <a:ext cx="4422789" cy="3669848"/>
          </a:xfrm>
          <a:prstGeom prst="rect">
            <a:avLst/>
          </a:prstGeom>
        </p:spPr>
      </p:pic>
      <p:sp>
        <p:nvSpPr>
          <p:cNvPr id="6" name="AutoShape 2" descr="Image result for matlab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671" y="1980950"/>
            <a:ext cx="1468394" cy="17716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Cloud 3"/>
          <p:cNvSpPr/>
          <p:nvPr/>
        </p:nvSpPr>
        <p:spPr>
          <a:xfrm>
            <a:off x="5297452" y="345871"/>
            <a:ext cx="2914649" cy="1771651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Cloud database</a:t>
            </a:r>
            <a:endParaRPr lang="en-US" sz="2800" dirty="0"/>
          </a:p>
        </p:txBody>
      </p:sp>
      <p:pic>
        <p:nvPicPr>
          <p:cNvPr id="1028" name="Picture 4" descr="Station 4402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3463" y="954334"/>
            <a:ext cx="1216026" cy="170851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712" y="432707"/>
            <a:ext cx="1011870" cy="22288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2" name="Straight Connector 11"/>
          <p:cNvCxnSpPr/>
          <p:nvPr/>
        </p:nvCxnSpPr>
        <p:spPr>
          <a:xfrm>
            <a:off x="1001712" y="2661557"/>
            <a:ext cx="1227138" cy="218208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013582" y="2661557"/>
            <a:ext cx="215268" cy="218208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295018" y="2661556"/>
            <a:ext cx="684948" cy="281668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979966" y="2661556"/>
            <a:ext cx="529523" cy="281668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2105966" y="470488"/>
            <a:ext cx="3355521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Recent tide level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480" y="622820"/>
            <a:ext cx="2592293" cy="23715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2" name="Right Arrow 31"/>
          <p:cNvSpPr/>
          <p:nvPr/>
        </p:nvSpPr>
        <p:spPr>
          <a:xfrm>
            <a:off x="3563760" y="1185339"/>
            <a:ext cx="1679420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NOAA wind History</a:t>
            </a:r>
          </a:p>
        </p:txBody>
      </p:sp>
      <p:sp>
        <p:nvSpPr>
          <p:cNvPr id="33" name="Right Arrow 32"/>
          <p:cNvSpPr/>
          <p:nvPr/>
        </p:nvSpPr>
        <p:spPr>
          <a:xfrm>
            <a:off x="3563760" y="1846705"/>
            <a:ext cx="2081422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NWS wind forecast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7221867" y="2507545"/>
            <a:ext cx="2230807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On-demand tide surge forecast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533643" y="3729002"/>
            <a:ext cx="1969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Neural </a:t>
            </a:r>
            <a:r>
              <a:rPr lang="en-US" dirty="0">
                <a:solidFill>
                  <a:schemeClr val="accent1"/>
                </a:solidFill>
              </a:rPr>
              <a:t>Network Machine Learning Algorithm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7"/>
          <a:srcRect b="36508"/>
          <a:stretch/>
        </p:blipFill>
        <p:spPr>
          <a:xfrm>
            <a:off x="9572172" y="3502299"/>
            <a:ext cx="2133600" cy="1306286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9654304" y="4956129"/>
            <a:ext cx="19693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Tidal Coefficient Analysis and Neural Network Design and Training</a:t>
            </a:r>
          </a:p>
        </p:txBody>
      </p:sp>
      <p:sp>
        <p:nvSpPr>
          <p:cNvPr id="42" name="Left Arrow 41"/>
          <p:cNvSpPr/>
          <p:nvPr/>
        </p:nvSpPr>
        <p:spPr>
          <a:xfrm>
            <a:off x="7285896" y="3411030"/>
            <a:ext cx="2189444" cy="37555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Deployment</a:t>
            </a:r>
          </a:p>
        </p:txBody>
      </p:sp>
      <p:sp>
        <p:nvSpPr>
          <p:cNvPr id="45" name="Right Arrow 44"/>
          <p:cNvSpPr/>
          <p:nvPr/>
        </p:nvSpPr>
        <p:spPr>
          <a:xfrm>
            <a:off x="7189065" y="4971775"/>
            <a:ext cx="2319043" cy="3592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Historical wind and tide data</a:t>
            </a:r>
          </a:p>
        </p:txBody>
      </p:sp>
    </p:spTree>
    <p:extLst>
      <p:ext uri="{BB962C8B-B14F-4D97-AF65-F5344CB8AC3E}">
        <p14:creationId xmlns:p14="http://schemas.microsoft.com/office/powerpoint/2010/main" val="396093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6970</TotalTime>
  <Words>35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Mawrey</dc:creator>
  <cp:lastModifiedBy>Robert Mawrey</cp:lastModifiedBy>
  <cp:revision>10</cp:revision>
  <dcterms:created xsi:type="dcterms:W3CDTF">2016-09-09T16:59:45Z</dcterms:created>
  <dcterms:modified xsi:type="dcterms:W3CDTF">2020-02-18T15:17:02Z</dcterms:modified>
</cp:coreProperties>
</file>