
<file path=[Content_Types].xml><?xml version="1.0" encoding="utf-8"?>
<Types xmlns="http://schemas.openxmlformats.org/package/2006/content-types">
  <Default Extension="png" ContentType="image/png"/>
  <Default Extension="midi" ContentType="audio/mid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63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67144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65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73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9827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366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1232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7003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990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0487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819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76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23DC871-DF66-4BCA-A620-38ABCFE182C8}" type="datetimeFigureOut">
              <a:rPr lang="zh-HK" altLang="en-US" smtClean="0"/>
              <a:t>28/2/2019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68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l3iIJu08t-Y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omqueen.tripod.com/midi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i"/><Relationship Id="rId1" Type="http://schemas.microsoft.com/office/2007/relationships/media" Target="../media/media1.midi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F419A-307A-4BCD-8DB0-C36BB169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19" y="829818"/>
            <a:ext cx="3258688" cy="3255264"/>
          </a:xfrm>
        </p:spPr>
        <p:txBody>
          <a:bodyPr>
            <a:normAutofit/>
          </a:bodyPr>
          <a:lstStyle/>
          <a:p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>Generating music </a:t>
            </a:r>
            <a:b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>with LSTM</a:t>
            </a:r>
            <a:endParaRPr lang="zh-HK" altLang="en-US" sz="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6FD49-E44D-4839-923D-D9F28121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55" y="4201616"/>
            <a:ext cx="3894895" cy="1341934"/>
          </a:xfrm>
        </p:spPr>
        <p:txBody>
          <a:bodyPr>
            <a:normAutofit/>
          </a:bodyPr>
          <a:lstStyle/>
          <a:p>
            <a:endParaRPr lang="en-GB" altLang="zh-HK" sz="1600" b="1" dirty="0"/>
          </a:p>
          <a:p>
            <a:r>
              <a:rPr lang="en-GB" altLang="zh-HK" sz="1600" b="1" dirty="0"/>
              <a:t>MSBA7011 Managing and Mining Big Data</a:t>
            </a:r>
            <a:br>
              <a:rPr lang="en-GB" altLang="zh-HK" sz="1600" b="1" dirty="0"/>
            </a:br>
            <a:r>
              <a:rPr lang="en-GB" altLang="zh-HK" sz="1600" b="1" dirty="0"/>
              <a:t>Audiophile</a:t>
            </a:r>
            <a:endParaRPr lang="zh-HK" altLang="en-US" sz="1600" b="1" dirty="0"/>
          </a:p>
        </p:txBody>
      </p:sp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B4E85165-2419-4F32-B5F6-AD8FE982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140666"/>
            <a:ext cx="6367271" cy="4568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253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4038678" y="1681235"/>
            <a:ext cx="7315200" cy="1140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9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goal: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96" y="2926200"/>
            <a:ext cx="7246621" cy="27709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Pick one artist, and use his songs as training data</a:t>
            </a:r>
          </a:p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Generate new music using LSTM model. </a:t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>
                <a:solidFill>
                  <a:schemeClr val="accent1"/>
                </a:solidFill>
              </a:rPr>
              <a:t>The model should generate new music in the style of that artist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2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169621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O</a:t>
            </a:r>
            <a:r>
              <a:rPr lang="en-US" altLang="zh-HK" sz="2400" b="1" dirty="0"/>
              <a:t>ne of the most famous band in the world.</a:t>
            </a:r>
            <a:br>
              <a:rPr lang="en-US" altLang="zh-HK" sz="2400" b="1" dirty="0"/>
            </a:br>
            <a:r>
              <a:rPr lang="en-US" altLang="zh-HK" sz="2400" b="1" dirty="0"/>
              <a:t>Members: Freddie Mercury, Brian May, Roger Taylor, John Deacon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35654-8739-4986-9340-4B8D4D04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30" y="484632"/>
            <a:ext cx="6679353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3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Bohemian Rhapsody (2018)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Biography film of the lead vocalist Freddie Mercury</a:t>
            </a:r>
          </a:p>
          <a:p>
            <a:pPr>
              <a:lnSpc>
                <a:spcPct val="120000"/>
              </a:lnSpc>
            </a:pPr>
            <a:r>
              <a:rPr lang="en-GB" altLang="zh-HK" sz="2400" b="1" dirty="0"/>
              <a:t>Oscar Awards: Actor in a Leading Role, Film Editing, Sound Mixing, Sound Editing</a:t>
            </a:r>
            <a:endParaRPr lang="en-US" altLang="zh-HK" sz="2400" b="1" dirty="0"/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CB69389B-64C1-4ABE-99AC-14E1AC953B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3030" y="114300"/>
            <a:ext cx="7274560" cy="4091940"/>
          </a:xfrm>
          <a:prstGeom prst="rect">
            <a:avLst/>
          </a:prstGeom>
        </p:spPr>
      </p:pic>
      <p:pic>
        <p:nvPicPr>
          <p:cNvPr id="5" name="Picture 4" descr="A picture containing person, man, teeth&#10;&#10;Description generated with very high confidence">
            <a:extLst>
              <a:ext uri="{FF2B5EF4-FFF2-40B4-BE49-F238E27FC236}">
                <a16:creationId xmlns:a16="http://schemas.microsoft.com/office/drawing/2014/main" id="{E2926289-5BD8-4D69-9684-6CA8C7C97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70" y="919480"/>
            <a:ext cx="4645660" cy="23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6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download data from: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>
                <a:hlinkClick r:id="rId2"/>
              </a:rPr>
              <a:t>http://tomqueen.tripod.com/midis.html</a:t>
            </a:r>
            <a:br>
              <a:rPr lang="en-GB" altLang="zh-HK" sz="2400" b="1" dirty="0"/>
            </a:br>
            <a:r>
              <a:rPr lang="en-GB" altLang="zh-HK" sz="2400" b="1" dirty="0"/>
              <a:t>Use 11x Queen’s midi songs as input data</a:t>
            </a:r>
          </a:p>
          <a:p>
            <a:pPr>
              <a:lnSpc>
                <a:spcPct val="120000"/>
              </a:lnSpc>
            </a:pPr>
            <a:endParaRPr lang="en-US" altLang="zh-HK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27729-D7CA-456A-A63F-938311DA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84" y="381968"/>
            <a:ext cx="9817607" cy="35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music21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The package we use to handle music data</a:t>
            </a:r>
          </a:p>
          <a:p>
            <a:pPr>
              <a:lnSpc>
                <a:spcPct val="120000"/>
              </a:lnSpc>
            </a:pPr>
            <a:endParaRPr lang="en-US" altLang="zh-HK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10EAA8-9BB3-4FB6-A692-844C3491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311086"/>
            <a:ext cx="11420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8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85" y="1012646"/>
            <a:ext cx="7315200" cy="914400"/>
          </a:xfrm>
        </p:spPr>
        <p:txBody>
          <a:bodyPr/>
          <a:lstStyle/>
          <a:p>
            <a:r>
              <a:rPr lang="en-GB" altLang="zh-HK" sz="6000" b="1" dirty="0"/>
              <a:t>O</a:t>
            </a:r>
            <a:r>
              <a:rPr lang="en-US" altLang="zh-HK" sz="6000" b="1" dirty="0" err="1"/>
              <a:t>ur</a:t>
            </a:r>
            <a:r>
              <a:rPr lang="en-US" altLang="zh-HK" sz="6000" b="1" dirty="0"/>
              <a:t> first try…</a:t>
            </a:r>
            <a:endParaRPr lang="zh-HK" altLang="en-US" b="1" dirty="0"/>
          </a:p>
        </p:txBody>
      </p:sp>
      <p:pic>
        <p:nvPicPr>
          <p:cNvPr id="4" name="test_output">
            <a:hlinkClick r:id="" action="ppaction://media"/>
            <a:extLst>
              <a:ext uri="{FF2B5EF4-FFF2-40B4-BE49-F238E27FC236}">
                <a16:creationId xmlns:a16="http://schemas.microsoft.com/office/drawing/2014/main" id="{079784F7-C2BA-45CC-B6A8-67F07D1F8D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99915" y="340248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4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101</Words>
  <Application>Microsoft Office PowerPoint</Application>
  <PresentationFormat>Widescreen</PresentationFormat>
  <Paragraphs>17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Calibri</vt:lpstr>
      <vt:lpstr>Corbel</vt:lpstr>
      <vt:lpstr>Wingdings 2</vt:lpstr>
      <vt:lpstr>Frame</vt:lpstr>
      <vt:lpstr>Generating music  with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music  with LSTM</dc:title>
  <dc:creator>u3541417</dc:creator>
  <cp:lastModifiedBy>u3541417</cp:lastModifiedBy>
  <cp:revision>7</cp:revision>
  <dcterms:created xsi:type="dcterms:W3CDTF">2019-02-28T08:31:42Z</dcterms:created>
  <dcterms:modified xsi:type="dcterms:W3CDTF">2019-02-28T09:25:15Z</dcterms:modified>
</cp:coreProperties>
</file>