
<file path=[Content_Types].xml><?xml version="1.0" encoding="utf-8"?>
<Types xmlns="http://schemas.openxmlformats.org/package/2006/content-types">
  <Default Extension="png" ContentType="image/png"/>
  <Default Extension="jpeg" ContentType="image/jpeg"/>
  <Default Extension="midi" ContentType="audio/mid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64" r:id="rId3"/>
    <p:sldId id="263" r:id="rId4"/>
    <p:sldId id="257" r:id="rId5"/>
    <p:sldId id="260" r:id="rId6"/>
    <p:sldId id="261" r:id="rId7"/>
    <p:sldId id="262" r:id="rId8"/>
    <p:sldId id="267" r:id="rId9"/>
    <p:sldId id="265" r:id="rId10"/>
    <p:sldId id="266" r:id="rId11"/>
    <p:sldId id="268" r:id="rId12"/>
    <p:sldId id="25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5/3/2019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67144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5/3/2019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0655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5/3/2019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4738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5/3/2019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9827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5/3/2019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0366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5/3/2019</a:t>
            </a:fld>
            <a:endParaRPr lang="zh-HK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11232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5/3/2019</a:t>
            </a:fld>
            <a:endParaRPr lang="zh-HK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70037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5/3/2019</a:t>
            </a:fld>
            <a:endParaRPr lang="zh-HK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9907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5/3/2019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0487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5/3/2019</a:t>
            </a:fld>
            <a:endParaRPr lang="zh-HK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819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5/3/2019</a:t>
            </a:fld>
            <a:endParaRPr lang="zh-HK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1769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23DC871-DF66-4BCA-A620-38ABCFE182C8}" type="datetimeFigureOut">
              <a:rPr lang="zh-HK" altLang="en-US" smtClean="0"/>
              <a:t>5/3/2019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9689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idi"/><Relationship Id="rId1" Type="http://schemas.microsoft.com/office/2007/relationships/media" Target="../media/media1.midi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l3iIJu08t-Y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tomqueen.tripod.com/midis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0864E5C9-52C9-4572-AC75-548B9B9C26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5CC6500-4DBD-4C34-BC14-2387FB483B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BF419A-307A-4BCD-8DB0-C36BB1690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219" y="829818"/>
            <a:ext cx="3258688" cy="3255264"/>
          </a:xfrm>
        </p:spPr>
        <p:txBody>
          <a:bodyPr>
            <a:normAutofit/>
          </a:bodyPr>
          <a:lstStyle/>
          <a:p>
            <a:r>
              <a:rPr lang="en-GB" altLang="zh-HK" sz="5000" b="1" dirty="0">
                <a:latin typeface="Calibri" panose="020F0502020204030204" pitchFamily="34" charset="0"/>
                <a:cs typeface="Calibri" panose="020F0502020204030204" pitchFamily="34" charset="0"/>
              </a:rPr>
              <a:t>Generating music </a:t>
            </a:r>
            <a:br>
              <a:rPr lang="en-GB" altLang="zh-HK" sz="5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altLang="zh-HK" sz="5000" b="1" dirty="0">
                <a:latin typeface="Calibri" panose="020F0502020204030204" pitchFamily="34" charset="0"/>
                <a:cs typeface="Calibri" panose="020F0502020204030204" pitchFamily="34" charset="0"/>
              </a:rPr>
              <a:t>with LSTM</a:t>
            </a:r>
            <a:endParaRPr lang="zh-HK" altLang="en-US" sz="5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036FD49-E44D-4839-923D-D9F281215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355" y="4201616"/>
            <a:ext cx="3894895" cy="1341934"/>
          </a:xfrm>
        </p:spPr>
        <p:txBody>
          <a:bodyPr>
            <a:normAutofit/>
          </a:bodyPr>
          <a:lstStyle/>
          <a:p>
            <a:endParaRPr lang="en-GB" altLang="zh-HK" sz="1600" b="1" dirty="0"/>
          </a:p>
          <a:p>
            <a:r>
              <a:rPr lang="en-GB" altLang="zh-HK" sz="1600" b="1" dirty="0"/>
              <a:t>MSBA7011 Managing and Mining Big Data</a:t>
            </a:r>
            <a:br>
              <a:rPr lang="en-GB" altLang="zh-HK" sz="1600" b="1" dirty="0"/>
            </a:br>
            <a:r>
              <a:rPr lang="en-GB" altLang="zh-HK" sz="1600" b="1" dirty="0"/>
              <a:t>Audiophile</a:t>
            </a:r>
            <a:endParaRPr lang="zh-HK" altLang="en-US" sz="1600" b="1" dirty="0"/>
          </a:p>
        </p:txBody>
      </p:sp>
      <p:pic>
        <p:nvPicPr>
          <p:cNvPr id="5" name="Picture 4" descr="A close up of a mans face&#10;&#10;Description generated with high confidence">
            <a:extLst>
              <a:ext uri="{FF2B5EF4-FFF2-40B4-BE49-F238E27FC236}">
                <a16:creationId xmlns="" xmlns:a16="http://schemas.microsoft.com/office/drawing/2014/main" id="{B4E85165-2419-4F32-B5F6-AD8FE982C5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140666"/>
            <a:ext cx="6367271" cy="4568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E34A3B6-BAD2-4156-BDC6-4736248BF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253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57F231E5-F402-49E1-82B4-C762909ED2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6F0BA12B-74D1-4DB1-9A3F-C9BA27B815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515FCC40-AA93-4D3B-90D0-69BC824EAD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4038678" y="1681235"/>
            <a:ext cx="7315200" cy="1140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5900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Our </a:t>
            </a:r>
            <a:r>
              <a:rPr lang="en-US" altLang="zh-HK" sz="5900" b="1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</a:t>
            </a:r>
            <a:endParaRPr lang="en-US" altLang="zh-HK" sz="5900" b="1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3896" y="2926200"/>
            <a:ext cx="7246621" cy="2770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 altLang="zh-HK" sz="3200" b="1" dirty="0" smtClean="0">
                <a:solidFill>
                  <a:schemeClr val="accent1"/>
                </a:solidFill>
              </a:rPr>
              <a:t>___ Layers</a:t>
            </a:r>
            <a:endParaRPr lang="en-GB" altLang="zh-HK" sz="3200" b="1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r>
              <a:rPr lang="en-GB" altLang="zh-HK" sz="3200" b="1" dirty="0" smtClean="0">
                <a:solidFill>
                  <a:schemeClr val="accent1"/>
                </a:solidFill>
              </a:rPr>
              <a:t>Sequence of layers</a:t>
            </a:r>
            <a:r>
              <a:rPr lang="en-GB" altLang="zh-HK" sz="3200" b="1" dirty="0">
                <a:solidFill>
                  <a:schemeClr val="accent1"/>
                </a:solidFill>
              </a:rPr>
              <a:t/>
            </a:r>
            <a:br>
              <a:rPr lang="en-GB" altLang="zh-HK" sz="3200" b="1" dirty="0">
                <a:solidFill>
                  <a:schemeClr val="accent1"/>
                </a:solidFill>
              </a:rPr>
            </a:br>
            <a:endParaRPr lang="en-GB" altLang="zh-HK" sz="3200" b="1" dirty="0">
              <a:solidFill>
                <a:schemeClr val="accent1"/>
              </a:solidFill>
            </a:endParaRPr>
          </a:p>
          <a:p>
            <a:r>
              <a:rPr lang="en-GB" altLang="zh-HK" sz="3200" b="1" dirty="0">
                <a:solidFill>
                  <a:schemeClr val="accent1"/>
                </a:solidFill>
              </a:rPr>
              <a:t>The model should generate new music in the style of that artist</a:t>
            </a:r>
            <a:endParaRPr lang="en-US" altLang="zh-HK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9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585" y="1012646"/>
            <a:ext cx="7315200" cy="914400"/>
          </a:xfrm>
        </p:spPr>
        <p:txBody>
          <a:bodyPr/>
          <a:lstStyle/>
          <a:p>
            <a:r>
              <a:rPr lang="en-GB" altLang="zh-HK" sz="6000" b="1" dirty="0"/>
              <a:t>O</a:t>
            </a:r>
            <a:r>
              <a:rPr lang="en-US" altLang="zh-HK" sz="6000" b="1" dirty="0" err="1"/>
              <a:t>ur</a:t>
            </a:r>
            <a:r>
              <a:rPr lang="en-US" altLang="zh-HK" sz="6000" b="1" dirty="0"/>
              <a:t> first try…</a:t>
            </a:r>
            <a:endParaRPr lang="zh-HK" altLang="en-US" b="1" dirty="0"/>
          </a:p>
        </p:txBody>
      </p:sp>
      <p:pic>
        <p:nvPicPr>
          <p:cNvPr id="4" name="test_output">
            <a:hlinkClick r:id="" action="ppaction://media"/>
            <a:extLst>
              <a:ext uri="{FF2B5EF4-FFF2-40B4-BE49-F238E27FC236}">
                <a16:creationId xmlns="" xmlns:a16="http://schemas.microsoft.com/office/drawing/2014/main" id="{079784F7-C2BA-45CC-B6A8-67F07D1F8D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99915" y="340248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4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57F231E5-F402-49E1-82B4-C762909ED2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6F0BA12B-74D1-4DB1-9A3F-C9BA27B815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515FCC40-AA93-4D3B-90D0-69BC824EAD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4038678" y="1681235"/>
            <a:ext cx="7315200" cy="1140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5900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Our </a:t>
            </a:r>
            <a:r>
              <a:rPr lang="en-US" altLang="zh-HK" sz="5900" b="1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</a:t>
            </a:r>
            <a:endParaRPr lang="en-US" altLang="zh-HK" sz="5900" b="1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3896" y="2926200"/>
            <a:ext cx="7246621" cy="2770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 altLang="zh-HK" sz="3200" b="1" dirty="0" smtClean="0">
                <a:solidFill>
                  <a:schemeClr val="accent1"/>
                </a:solidFill>
              </a:rPr>
              <a:t>___ Layers</a:t>
            </a:r>
            <a:endParaRPr lang="en-GB" altLang="zh-HK" sz="3200" b="1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r>
              <a:rPr lang="en-GB" altLang="zh-HK" sz="3200" b="1" dirty="0" smtClean="0">
                <a:solidFill>
                  <a:schemeClr val="accent1"/>
                </a:solidFill>
              </a:rPr>
              <a:t>Sequence of layers</a:t>
            </a:r>
            <a:r>
              <a:rPr lang="en-GB" altLang="zh-HK" sz="3200" b="1" dirty="0">
                <a:solidFill>
                  <a:schemeClr val="accent1"/>
                </a:solidFill>
              </a:rPr>
              <a:t/>
            </a:r>
            <a:br>
              <a:rPr lang="en-GB" altLang="zh-HK" sz="3200" b="1" dirty="0">
                <a:solidFill>
                  <a:schemeClr val="accent1"/>
                </a:solidFill>
              </a:rPr>
            </a:br>
            <a:endParaRPr lang="en-GB" altLang="zh-HK" sz="3200" b="1" dirty="0">
              <a:solidFill>
                <a:schemeClr val="accent1"/>
              </a:solidFill>
            </a:endParaRPr>
          </a:p>
          <a:p>
            <a:r>
              <a:rPr lang="en-GB" altLang="zh-HK" sz="3200" b="1" dirty="0">
                <a:solidFill>
                  <a:schemeClr val="accent1"/>
                </a:solidFill>
              </a:rPr>
              <a:t>The model should generate new music in the style of that artist</a:t>
            </a:r>
            <a:endParaRPr lang="en-US" altLang="zh-HK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57F231E5-F402-49E1-82B4-C762909ED2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6F0BA12B-74D1-4DB1-9A3F-C9BA27B815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515FCC40-AA93-4D3B-90D0-69BC824EAD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4038678" y="1681235"/>
            <a:ext cx="7315200" cy="1140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5900" b="1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Implementations:</a:t>
            </a:r>
            <a:endParaRPr lang="en-US" altLang="zh-HK" sz="5900" b="1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3896" y="2926200"/>
            <a:ext cx="7246621" cy="2770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 altLang="zh-HK" sz="3200" b="1" dirty="0" smtClean="0">
                <a:solidFill>
                  <a:schemeClr val="accent1"/>
                </a:solidFill>
              </a:rPr>
              <a:t>___ Layers</a:t>
            </a:r>
            <a:endParaRPr lang="en-GB" altLang="zh-HK" sz="3200" b="1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r>
              <a:rPr lang="en-GB" altLang="zh-HK" sz="3200" b="1" dirty="0" smtClean="0">
                <a:solidFill>
                  <a:schemeClr val="accent1"/>
                </a:solidFill>
              </a:rPr>
              <a:t>Sequence of layers</a:t>
            </a:r>
            <a:r>
              <a:rPr lang="en-GB" altLang="zh-HK" sz="3200" b="1" dirty="0">
                <a:solidFill>
                  <a:schemeClr val="accent1"/>
                </a:solidFill>
              </a:rPr>
              <a:t/>
            </a:r>
            <a:br>
              <a:rPr lang="en-GB" altLang="zh-HK" sz="3200" b="1" dirty="0">
                <a:solidFill>
                  <a:schemeClr val="accent1"/>
                </a:solidFill>
              </a:rPr>
            </a:br>
            <a:endParaRPr lang="en-GB" altLang="zh-HK" sz="3200" b="1" dirty="0">
              <a:solidFill>
                <a:schemeClr val="accent1"/>
              </a:solidFill>
            </a:endParaRPr>
          </a:p>
          <a:p>
            <a:r>
              <a:rPr lang="en-GB" altLang="zh-HK" sz="3200" b="1" dirty="0">
                <a:solidFill>
                  <a:schemeClr val="accent1"/>
                </a:solidFill>
              </a:rPr>
              <a:t>The model should generate new music in the style of that artist</a:t>
            </a:r>
            <a:endParaRPr lang="en-US" altLang="zh-HK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88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Revival of Queen/Freddy Mercury</a:t>
            </a:r>
          </a:p>
          <a:p>
            <a:r>
              <a:rPr lang="en-US" dirty="0" smtClean="0"/>
              <a:t>Data Collecting/Cleaning</a:t>
            </a:r>
          </a:p>
          <a:p>
            <a:r>
              <a:rPr lang="en-US" dirty="0" smtClean="0"/>
              <a:t>Methodology/Architecture</a:t>
            </a:r>
          </a:p>
          <a:p>
            <a:r>
              <a:rPr lang="en-US" dirty="0" smtClean="0"/>
              <a:t>Trial 1 (10 epochs)</a:t>
            </a:r>
          </a:p>
          <a:p>
            <a:r>
              <a:rPr lang="en-US" dirty="0" smtClean="0"/>
              <a:t>Trial 1.5 (40 epochs)</a:t>
            </a:r>
            <a:endParaRPr lang="en-US" dirty="0" smtClean="0"/>
          </a:p>
          <a:p>
            <a:r>
              <a:rPr lang="en-US" dirty="0" smtClean="0"/>
              <a:t>Trial 2 (Queen 100 epoch) loss 0.3</a:t>
            </a:r>
          </a:p>
          <a:p>
            <a:r>
              <a:rPr lang="en-US" dirty="0" smtClean="0"/>
              <a:t>Trial 2.5 (Beethoven 100 epoch) loss 0.2</a:t>
            </a:r>
          </a:p>
          <a:p>
            <a:r>
              <a:rPr lang="en-US" dirty="0" smtClean="0"/>
              <a:t>Trial 3 (100 epoch Queen piano only vectors 3 layers) loss 0.5</a:t>
            </a:r>
          </a:p>
          <a:p>
            <a:r>
              <a:rPr lang="en-US" dirty="0" smtClean="0"/>
              <a:t>Reflection</a:t>
            </a:r>
          </a:p>
          <a:p>
            <a:r>
              <a:rPr lang="en-US" dirty="0" smtClean="0"/>
              <a:t>Future improvement (rhythm, more instruments, consistent music)</a:t>
            </a:r>
          </a:p>
          <a:p>
            <a:pPr lvl="1"/>
            <a:r>
              <a:rPr lang="en-US" dirty="0" smtClean="0"/>
              <a:t>Piano can be main or background music</a:t>
            </a:r>
          </a:p>
          <a:p>
            <a:pPr lvl="1"/>
            <a:r>
              <a:rPr lang="en-US" dirty="0" smtClean="0"/>
              <a:t>Combining all, pop music would not be an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57F231E5-F402-49E1-82B4-C762909ED2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6F0BA12B-74D1-4DB1-9A3F-C9BA27B815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515FCC40-AA93-4D3B-90D0-69BC824EAD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4038678" y="1681235"/>
            <a:ext cx="7315200" cy="1140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5900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Our goal: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3896" y="2926200"/>
            <a:ext cx="7246621" cy="277091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GB" altLang="zh-HK" sz="3200" b="1" dirty="0">
                <a:solidFill>
                  <a:schemeClr val="accent1"/>
                </a:solidFill>
              </a:rPr>
              <a:t>Pick one artist, and use his songs as training data</a:t>
            </a:r>
          </a:p>
          <a:p>
            <a:pPr marL="514350" indent="-514350">
              <a:buAutoNum type="arabicPeriod"/>
            </a:pPr>
            <a:r>
              <a:rPr lang="en-GB" altLang="zh-HK" sz="3200" b="1" dirty="0">
                <a:solidFill>
                  <a:schemeClr val="accent1"/>
                </a:solidFill>
              </a:rPr>
              <a:t>Generate new music using LSTM model. </a:t>
            </a:r>
            <a:br>
              <a:rPr lang="en-GB" altLang="zh-HK" sz="3200" b="1" dirty="0">
                <a:solidFill>
                  <a:schemeClr val="accent1"/>
                </a:solidFill>
              </a:rPr>
            </a:br>
            <a:endParaRPr lang="en-GB" altLang="zh-HK" sz="3200" b="1" dirty="0">
              <a:solidFill>
                <a:schemeClr val="accent1"/>
              </a:solidFill>
            </a:endParaRPr>
          </a:p>
          <a:p>
            <a:r>
              <a:rPr lang="en-GB" altLang="zh-HK" sz="3200" b="1" dirty="0">
                <a:solidFill>
                  <a:schemeClr val="accent1"/>
                </a:solidFill>
              </a:rPr>
              <a:t>The model should generate new music in the style of that artist</a:t>
            </a:r>
            <a:endParaRPr lang="en-US" altLang="zh-HK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9203ABB4-7E2A-4248-9FE7-4A419AFF2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126970D-C1E5-4FB1-84E8-86CB9CED1C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69848" y="4444925"/>
            <a:ext cx="1696212" cy="649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4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060240"/>
            <a:ext cx="10180696" cy="97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GB" altLang="zh-HK" sz="2400" b="1" dirty="0"/>
              <a:t>O</a:t>
            </a:r>
            <a:r>
              <a:rPr lang="en-US" altLang="zh-HK" sz="2400" b="1" dirty="0"/>
              <a:t>ne of the most famous band in the world.</a:t>
            </a:r>
            <a:br>
              <a:rPr lang="en-US" altLang="zh-HK" sz="2400" b="1" dirty="0"/>
            </a:br>
            <a:r>
              <a:rPr lang="en-US" altLang="zh-HK" sz="2400" b="1" dirty="0"/>
              <a:t>Members: Freddie Mercury, Brian May, Roger Taylor, John Deacon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4C35654-8739-4986-9340-4B8D4D04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930" y="484632"/>
            <a:ext cx="6679353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9203ABB4-7E2A-4248-9FE7-4A419AFF2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126970D-C1E5-4FB1-84E8-86CB9CED1C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69848" y="4444925"/>
            <a:ext cx="7251192" cy="649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4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Bohemian Rhapsody (2018)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060240"/>
            <a:ext cx="10180696" cy="9748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GB" altLang="zh-HK" sz="2400" b="1" dirty="0"/>
              <a:t>Biography film of the lead vocalist Freddie Mercury</a:t>
            </a:r>
          </a:p>
          <a:p>
            <a:pPr>
              <a:lnSpc>
                <a:spcPct val="120000"/>
              </a:lnSpc>
            </a:pPr>
            <a:r>
              <a:rPr lang="en-GB" altLang="zh-HK" sz="2400" b="1" dirty="0"/>
              <a:t>Oscar Awards: Actor in a Leading Role, Film Editing, Sound Mixing, Sound Editing</a:t>
            </a:r>
            <a:endParaRPr lang="en-US" altLang="zh-HK" sz="2400" b="1" dirty="0"/>
          </a:p>
        </p:txBody>
      </p:sp>
      <p:pic>
        <p:nvPicPr>
          <p:cNvPr id="2" name="Online Media 1">
            <a:hlinkClick r:id="" action="ppaction://media"/>
            <a:extLst>
              <a:ext uri="{FF2B5EF4-FFF2-40B4-BE49-F238E27FC236}">
                <a16:creationId xmlns="" xmlns:a16="http://schemas.microsoft.com/office/drawing/2014/main" id="{CB69389B-64C1-4ABE-99AC-14E1AC953BE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3030" y="114300"/>
            <a:ext cx="7274560" cy="4091940"/>
          </a:xfrm>
          <a:prstGeom prst="rect">
            <a:avLst/>
          </a:prstGeom>
        </p:spPr>
      </p:pic>
      <p:pic>
        <p:nvPicPr>
          <p:cNvPr id="5" name="Picture 4" descr="A picture containing person, man, teeth&#10;&#10;Description generated with very high confidence">
            <a:extLst>
              <a:ext uri="{FF2B5EF4-FFF2-40B4-BE49-F238E27FC236}">
                <a16:creationId xmlns="" xmlns:a16="http://schemas.microsoft.com/office/drawing/2014/main" id="{E2926289-5BD8-4D69-9684-6CA8C7C97E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470" y="919480"/>
            <a:ext cx="4645660" cy="232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6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9203ABB4-7E2A-4248-9FE7-4A419AFF2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126970D-C1E5-4FB1-84E8-86CB9CED1C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69848" y="4444925"/>
            <a:ext cx="7251192" cy="649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zh-HK" sz="4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download data from:</a:t>
            </a:r>
            <a:endParaRPr lang="en-US" altLang="zh-HK" sz="4000" b="1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060240"/>
            <a:ext cx="10180696" cy="97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GB" altLang="zh-HK" sz="2400" b="1" dirty="0">
                <a:hlinkClick r:id="rId2"/>
              </a:rPr>
              <a:t>http://tomqueen.tripod.com/midis.html</a:t>
            </a:r>
            <a:r>
              <a:rPr lang="en-GB" altLang="zh-HK" sz="2400" b="1" dirty="0"/>
              <a:t/>
            </a:r>
            <a:br>
              <a:rPr lang="en-GB" altLang="zh-HK" sz="2400" b="1" dirty="0"/>
            </a:br>
            <a:r>
              <a:rPr lang="en-GB" altLang="zh-HK" sz="2400" b="1" dirty="0"/>
              <a:t>Use 11x Queen’s midi songs as input data</a:t>
            </a:r>
          </a:p>
          <a:p>
            <a:pPr>
              <a:lnSpc>
                <a:spcPct val="120000"/>
              </a:lnSpc>
            </a:pPr>
            <a:endParaRPr lang="en-US" altLang="zh-HK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8927729-D7CA-456A-A63F-938311DAF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84" y="381968"/>
            <a:ext cx="9817607" cy="355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9203ABB4-7E2A-4248-9FE7-4A419AFF2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126970D-C1E5-4FB1-84E8-86CB9CED1C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69848" y="4444925"/>
            <a:ext cx="7251192" cy="649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zh-HK" sz="4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music21</a:t>
            </a:r>
            <a:endParaRPr lang="en-US" altLang="zh-HK" sz="4000" b="1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060240"/>
            <a:ext cx="10180696" cy="97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GB" altLang="zh-HK" sz="2400" b="1" dirty="0"/>
              <a:t>The package we use to handle music data</a:t>
            </a:r>
          </a:p>
          <a:p>
            <a:pPr>
              <a:lnSpc>
                <a:spcPct val="120000"/>
              </a:lnSpc>
            </a:pPr>
            <a:endParaRPr lang="en-US" altLang="zh-HK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210EAA8-9BB3-4FB6-A692-844C3491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311086"/>
            <a:ext cx="114204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8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57F231E5-F402-49E1-82B4-C762909ED2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6F0BA12B-74D1-4DB1-9A3F-C9BA27B815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515FCC40-AA93-4D3B-90D0-69BC824EAD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9990" y="2091590"/>
            <a:ext cx="3949327" cy="1891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altLang="zh-HK" sz="3200" b="1" dirty="0" smtClean="0">
                <a:solidFill>
                  <a:schemeClr val="bg1"/>
                </a:solidFill>
              </a:rPr>
              <a:t>The </a:t>
            </a:r>
            <a:r>
              <a:rPr lang="en-GB" altLang="zh-HK" sz="3200" b="1" dirty="0">
                <a:solidFill>
                  <a:schemeClr val="bg1"/>
                </a:solidFill>
              </a:rPr>
              <a:t>model should generate new music in the style of that artist</a:t>
            </a:r>
            <a:endParaRPr lang="en-US" altLang="zh-HK" sz="3200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10846" y="5549429"/>
            <a:ext cx="1334804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LSTM Layer 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78020" y="5558190"/>
            <a:ext cx="1334804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LSTM Layer 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8390729" y="5559942"/>
            <a:ext cx="1334804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LSTM Layer 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23109" y="4135809"/>
            <a:ext cx="1334804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LSTM Layer 2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393336" y="4841748"/>
            <a:ext cx="1393993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349995" y="4847006"/>
            <a:ext cx="1393993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380221" y="4848756"/>
            <a:ext cx="1393993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8373202" y="4137564"/>
            <a:ext cx="1334804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LSTM Layer 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70636" y="4118301"/>
            <a:ext cx="1334804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LSTM Layer 2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384580" y="2706406"/>
            <a:ext cx="1393993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337736" y="2732684"/>
            <a:ext cx="1393993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367962" y="2748446"/>
            <a:ext cx="1393993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424860" y="1989959"/>
            <a:ext cx="1334804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LSTM Layer 3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8374953" y="2058279"/>
            <a:ext cx="1334804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LSTM Layer 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372387" y="2039016"/>
            <a:ext cx="1334804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LSTM Layer 3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395091" y="3417614"/>
            <a:ext cx="1393993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Dense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351750" y="3422872"/>
            <a:ext cx="1393993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Dense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381976" y="3424622"/>
            <a:ext cx="1393993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Dense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433616" y="1287524"/>
            <a:ext cx="1334804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Dense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8383709" y="1289279"/>
            <a:ext cx="1334804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Dense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6381143" y="1294537"/>
            <a:ext cx="1334804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Dense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407341" y="578079"/>
            <a:ext cx="1415393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6342984" y="572830"/>
            <a:ext cx="1415393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338162" y="571082"/>
            <a:ext cx="1415393" cy="5675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885793" y="5773683"/>
            <a:ext cx="329324" cy="150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5901572" y="4314518"/>
            <a:ext cx="329324" cy="150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5910329" y="5058990"/>
            <a:ext cx="329324" cy="150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5941862" y="3619090"/>
            <a:ext cx="329324" cy="150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5924347" y="2932426"/>
            <a:ext cx="329324" cy="150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5943619" y="2236998"/>
            <a:ext cx="329324" cy="150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5948874" y="1555586"/>
            <a:ext cx="329324" cy="150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5933110" y="748049"/>
            <a:ext cx="329324" cy="150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7870476" y="5775437"/>
            <a:ext cx="329324" cy="150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7886255" y="4316272"/>
            <a:ext cx="329324" cy="150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7895012" y="5060744"/>
            <a:ext cx="329324" cy="150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7926545" y="3620844"/>
            <a:ext cx="329324" cy="150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7909030" y="2934180"/>
            <a:ext cx="329324" cy="150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7928302" y="2238752"/>
            <a:ext cx="329324" cy="150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7933557" y="1557340"/>
            <a:ext cx="329324" cy="150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7917793" y="749803"/>
            <a:ext cx="329324" cy="150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 rot="16200000">
            <a:off x="5051983" y="5409327"/>
            <a:ext cx="105094" cy="11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 rot="16200000">
            <a:off x="5064250" y="4706897"/>
            <a:ext cx="105094" cy="11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6200000">
            <a:off x="5055494" y="3990449"/>
            <a:ext cx="105094" cy="11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/>
          <p:cNvSpPr/>
          <p:nvPr/>
        </p:nvSpPr>
        <p:spPr>
          <a:xfrm rot="16200000">
            <a:off x="5057251" y="3281008"/>
            <a:ext cx="105094" cy="11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16200000">
            <a:off x="5051994" y="2575065"/>
            <a:ext cx="105094" cy="11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16200000">
            <a:off x="5057250" y="1865623"/>
            <a:ext cx="105094" cy="11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 rot="16200000">
            <a:off x="5062509" y="1166690"/>
            <a:ext cx="105094" cy="11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 rot="16200000">
            <a:off x="7012143" y="5421597"/>
            <a:ext cx="105094" cy="11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16200000">
            <a:off x="7024410" y="4708658"/>
            <a:ext cx="105094" cy="11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16200000">
            <a:off x="7015654" y="3985204"/>
            <a:ext cx="105094" cy="11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 rot="16200000">
            <a:off x="7017411" y="3293278"/>
            <a:ext cx="105094" cy="11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16200000">
            <a:off x="7012154" y="2604850"/>
            <a:ext cx="105094" cy="11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 rot="16200000">
            <a:off x="7017410" y="1877893"/>
            <a:ext cx="105094" cy="11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16200000">
            <a:off x="7022669" y="1150936"/>
            <a:ext cx="105094" cy="11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/>
          <p:cNvSpPr/>
          <p:nvPr/>
        </p:nvSpPr>
        <p:spPr>
          <a:xfrm rot="16200000">
            <a:off x="9056387" y="5412837"/>
            <a:ext cx="105094" cy="11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 rot="16200000">
            <a:off x="9068654" y="4710407"/>
            <a:ext cx="105094" cy="11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/>
          <p:cNvSpPr/>
          <p:nvPr/>
        </p:nvSpPr>
        <p:spPr>
          <a:xfrm rot="16200000">
            <a:off x="9059898" y="3993959"/>
            <a:ext cx="105094" cy="11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/>
          <p:cNvSpPr/>
          <p:nvPr/>
        </p:nvSpPr>
        <p:spPr>
          <a:xfrm rot="16200000">
            <a:off x="9061655" y="3309039"/>
            <a:ext cx="105094" cy="11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 rot="16200000">
            <a:off x="9056398" y="2634625"/>
            <a:ext cx="105094" cy="11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 rot="16200000">
            <a:off x="9061654" y="1869133"/>
            <a:ext cx="105094" cy="11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 rot="16200000">
            <a:off x="9066913" y="1135170"/>
            <a:ext cx="105094" cy="11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252</Words>
  <Application>Microsoft Office PowerPoint</Application>
  <PresentationFormat>Widescreen</PresentationFormat>
  <Paragraphs>67</Paragraphs>
  <Slides>14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微軟正黑體</vt:lpstr>
      <vt:lpstr>Calibri</vt:lpstr>
      <vt:lpstr>Corbel</vt:lpstr>
      <vt:lpstr>Wingdings 2</vt:lpstr>
      <vt:lpstr>Frame</vt:lpstr>
      <vt:lpstr>Generating music  with LSTM</vt:lpstr>
      <vt:lpstr>WORKING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music  with LSTM</dc:title>
  <dc:creator>u3541417</dc:creator>
  <cp:lastModifiedBy>John Fu</cp:lastModifiedBy>
  <cp:revision>14</cp:revision>
  <dcterms:created xsi:type="dcterms:W3CDTF">2019-02-28T08:31:42Z</dcterms:created>
  <dcterms:modified xsi:type="dcterms:W3CDTF">2019-03-05T10:00:59Z</dcterms:modified>
</cp:coreProperties>
</file>