
<file path=[Content_Types].xml><?xml version="1.0" encoding="utf-8"?>
<Types xmlns="http://schemas.openxmlformats.org/package/2006/content-types">
  <Default Extension="PNG" ContentType="image/png"/>
  <Default Extension="jpeg" ContentType="image/jpeg"/>
  <Default Extension="midi" ContentType="audio/mid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8"/>
  </p:notesMasterIdLst>
  <p:sldIdLst>
    <p:sldId id="256" r:id="rId2"/>
    <p:sldId id="288" r:id="rId3"/>
    <p:sldId id="263" r:id="rId4"/>
    <p:sldId id="289" r:id="rId5"/>
    <p:sldId id="257" r:id="rId6"/>
    <p:sldId id="294" r:id="rId7"/>
    <p:sldId id="290" r:id="rId8"/>
    <p:sldId id="266" r:id="rId9"/>
    <p:sldId id="262" r:id="rId10"/>
    <p:sldId id="274" r:id="rId11"/>
    <p:sldId id="275" r:id="rId12"/>
    <p:sldId id="291" r:id="rId13"/>
    <p:sldId id="268" r:id="rId14"/>
    <p:sldId id="283" r:id="rId15"/>
    <p:sldId id="284" r:id="rId16"/>
    <p:sldId id="285" r:id="rId17"/>
    <p:sldId id="270" r:id="rId18"/>
    <p:sldId id="286" r:id="rId19"/>
    <p:sldId id="287" r:id="rId20"/>
    <p:sldId id="292" r:id="rId21"/>
    <p:sldId id="280" r:id="rId22"/>
    <p:sldId id="282" r:id="rId23"/>
    <p:sldId id="281" r:id="rId24"/>
    <p:sldId id="293" r:id="rId25"/>
    <p:sldId id="27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873" autoAdjust="0"/>
  </p:normalViewPr>
  <p:slideViewPr>
    <p:cSldViewPr snapToGrid="0">
      <p:cViewPr varScale="1">
        <p:scale>
          <a:sx n="106" d="100"/>
          <a:sy n="106" d="100"/>
        </p:scale>
        <p:origin x="7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342F-8D0E-43F1-9DF6-9F34BB4ADB3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DE3EE-3CDA-46C4-9ADF-24A30FED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10 epochs was not enough to identify significant patterns within the sequences of notes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other notes in this, but it will eventually get stuck when it reaches a very unusual note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Able to create a comprehensive sequence of notes</a:t>
            </a:r>
          </a:p>
          <a:p>
            <a:r>
              <a:rPr lang="en-US" baseline="0" dirty="0" smtClean="0"/>
              <a:t>Because it was looking at the vector of all the instruments combined, the result is interpreted as an acoustic/piano version of a song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simplistic/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- dimensional data</a:t>
            </a:r>
          </a:p>
          <a:p>
            <a:r>
              <a:rPr lang="en-US" baseline="0" dirty="0" smtClean="0"/>
              <a:t>Theme of music is the same, and the role of piano did not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Sounded a bit mysterious, dark, almost unnatural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epochs,</a:t>
            </a:r>
            <a:r>
              <a:rPr lang="en-US" baseline="0" dirty="0" smtClean="0"/>
              <a:t> more comprehensive</a:t>
            </a:r>
          </a:p>
          <a:p>
            <a:r>
              <a:rPr lang="en-US" baseline="0" dirty="0" smtClean="0"/>
              <a:t>When sped up, it seems like the notes are unified and sounded like a Beethoven song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timing, and rhythm and one</a:t>
            </a:r>
            <a:r>
              <a:rPr lang="en-US" baseline="0" dirty="0" smtClean="0"/>
              <a:t> instrument</a:t>
            </a:r>
            <a:endParaRPr lang="en-US" dirty="0" smtClean="0"/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Chorus, verse,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14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65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3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82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36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123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003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90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487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6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id"/><Relationship Id="rId1" Type="http://schemas.microsoft.com/office/2007/relationships/media" Target="../media/media5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datadriveninvestor/music-generation-using-deep-learning-85010fb982e2" TargetMode="External"/><Relationship Id="rId3" Type="http://schemas.openxmlformats.org/officeDocument/2006/relationships/hyperlink" Target="http://www.piano-midi.de/beeth.htm" TargetMode="External"/><Relationship Id="rId7" Type="http://schemas.openxmlformats.org/officeDocument/2006/relationships/hyperlink" Target="https://www.google.com/url?sa=t&amp;rct=j&amp;q=&amp;esrc=s&amp;source=web&amp;cd=2&amp;cad=rja&amp;uact=8&amp;ved=2ahUKEwiVvqKO6-zgAhXOdN4KHUVgD1QQFjABegQIGxAC&amp;url=https://arxiv.org/pdf/1804.07300&amp;usg=AOvVaw2Jxr__aIttKMfzfpzQRgf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loydhub.com/generating-classical-music-with-neural-networks/" TargetMode="External"/><Relationship Id="rId5" Type="http://schemas.openxmlformats.org/officeDocument/2006/relationships/hyperlink" Target="https://towardsdatascience.com/how-to-generate-music-using-a-lstm-neural-network-in-keras-68786834d4c5" TargetMode="External"/><Relationship Id="rId4" Type="http://schemas.openxmlformats.org/officeDocument/2006/relationships/hyperlink" Target="http://tomqueen.tripod.com/midi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omqueen.tripod.com/midi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864E5C9-52C9-4572-AC75-548B9B9C2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5CC6500-4DBD-4C34-BC14-2387FB483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BF419A-307A-4BCD-8DB0-C36BB169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9" y="829818"/>
            <a:ext cx="3258688" cy="3255264"/>
          </a:xfrm>
        </p:spPr>
        <p:txBody>
          <a:bodyPr>
            <a:normAutofit/>
          </a:bodyPr>
          <a:lstStyle/>
          <a:p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GB" altLang="zh-HK" sz="5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Music </a:t>
            </a: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with LSTM</a:t>
            </a:r>
            <a:endParaRPr lang="zh-HK" altLang="en-US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36FD49-E44D-4839-923D-D9F2812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55" y="4201616"/>
            <a:ext cx="3894895" cy="1341934"/>
          </a:xfrm>
        </p:spPr>
        <p:txBody>
          <a:bodyPr>
            <a:normAutofit/>
          </a:bodyPr>
          <a:lstStyle/>
          <a:p>
            <a:endParaRPr lang="en-GB" altLang="zh-HK" sz="1600" b="1" dirty="0"/>
          </a:p>
          <a:p>
            <a:r>
              <a:rPr lang="en-GB" altLang="zh-HK" sz="1600" b="1" dirty="0"/>
              <a:t>MSBA7011 Managing and Mining Big Data</a:t>
            </a:r>
            <a:br>
              <a:rPr lang="en-GB" altLang="zh-HK" sz="1600" b="1" dirty="0"/>
            </a:br>
            <a:r>
              <a:rPr lang="en-GB" altLang="zh-HK" sz="1600" b="1" dirty="0"/>
              <a:t>Audiophile</a:t>
            </a:r>
            <a:endParaRPr lang="zh-HK" altLang="en-US" sz="1600" b="1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="" xmlns:a16="http://schemas.microsoft.com/office/drawing/2014/main" id="{B4E85165-2419-4F32-B5F6-AD8FE982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40666"/>
            <a:ext cx="6367271" cy="4568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34A3B6-BAD2-4156-BDC6-4736248BF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5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Architecture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14" y="524855"/>
            <a:ext cx="5809214" cy="579914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83682" y="5831256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83544" y="5813853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982292" y="5789470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15" y="340213"/>
            <a:ext cx="6199119" cy="6168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967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775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6821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55950" y="2615989"/>
            <a:ext cx="7315200" cy="162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Queen’s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043544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2</a:t>
            </a:r>
            <a:r>
              <a:rPr lang="en-GB" altLang="zh-HK" sz="3200" b="1" dirty="0" smtClean="0">
                <a:solidFill>
                  <a:schemeClr val="accent1"/>
                </a:solidFill>
              </a:rPr>
              <a:t>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Full Midi File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outcome will be a piano piece based on all the instruments used in the songs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epochs was not enough…</a:t>
            </a:r>
            <a:endParaRPr lang="en-US" dirty="0"/>
          </a:p>
        </p:txBody>
      </p:sp>
      <p:pic>
        <p:nvPicPr>
          <p:cNvPr id="4" name="test_output">
            <a:hlinkClick r:id="" action="ppaction://media"/>
            <a:extLst>
              <a:ext uri="{FF2B5EF4-FFF2-40B4-BE49-F238E27FC236}">
                <a16:creationId xmlns="" xmlns:a16="http://schemas.microsoft.com/office/drawing/2014/main" id="{079784F7-C2BA-45CC-B6A8-67F07D1F8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48838"/>
            <a:ext cx="1351180" cy="1351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7902" cy="4601183"/>
          </a:xfrm>
        </p:spPr>
        <p:txBody>
          <a:bodyPr/>
          <a:lstStyle/>
          <a:p>
            <a:r>
              <a:rPr lang="en-US" dirty="0" smtClean="0"/>
              <a:t>40 epochs yielded more than one note…</a:t>
            </a:r>
            <a:endParaRPr lang="en-US" dirty="0"/>
          </a:p>
        </p:txBody>
      </p:sp>
      <p:pic>
        <p:nvPicPr>
          <p:cNvPr id="4" name="Second success with 40 epoch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5964" y="2745381"/>
            <a:ext cx="1350072" cy="1350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 becomes more complex…</a:t>
            </a:r>
            <a:endParaRPr lang="en-US" dirty="0"/>
          </a:p>
        </p:txBody>
      </p:sp>
      <p:pic>
        <p:nvPicPr>
          <p:cNvPr id="5" name="Queen_all_100ep_2lay_so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50944"/>
            <a:ext cx="1346967" cy="1346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727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57713" y="2482698"/>
            <a:ext cx="7315200" cy="1892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Beethoven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315" y="2043543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2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Pure piano input</a:t>
            </a: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Changed tempo (200 epoch)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model is writing a piano piece based on other piano pieces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epochs…</a:t>
            </a:r>
            <a:endParaRPr lang="en-US" dirty="0"/>
          </a:p>
        </p:txBody>
      </p:sp>
      <p:pic>
        <p:nvPicPr>
          <p:cNvPr id="5" name="classical_test_output2_100e_512_2layer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6" y="2750753"/>
            <a:ext cx="1347350" cy="134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52018" cy="4601183"/>
          </a:xfrm>
        </p:spPr>
        <p:txBody>
          <a:bodyPr/>
          <a:lstStyle/>
          <a:p>
            <a:r>
              <a:rPr lang="en-US" dirty="0" smtClean="0"/>
              <a:t>200 epochs with manual change in tempo…</a:t>
            </a:r>
            <a:endParaRPr lang="en-US" dirty="0"/>
          </a:p>
        </p:txBody>
      </p:sp>
      <p:pic>
        <p:nvPicPr>
          <p:cNvPr id="5" name="classical_test_output4_200_with_.3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58104" y="2758774"/>
            <a:ext cx="1347350" cy="134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HK" b="1" spc="-100" dirty="0">
                <a:solidFill>
                  <a:schemeClr val="bg1"/>
                </a:solidFill>
              </a:rPr>
              <a:t>Reflection: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processing is key</a:t>
            </a:r>
          </a:p>
          <a:p>
            <a:pPr lvl="1"/>
            <a:r>
              <a:rPr lang="en-US" sz="2600" dirty="0" smtClean="0"/>
              <a:t>Identify parts of music</a:t>
            </a:r>
          </a:p>
          <a:p>
            <a:pPr lvl="1"/>
            <a:r>
              <a:rPr lang="en-US" sz="2600" dirty="0" smtClean="0"/>
              <a:t>Identify role of instrument</a:t>
            </a:r>
          </a:p>
          <a:p>
            <a:r>
              <a:rPr lang="en-US" sz="2800" dirty="0" smtClean="0"/>
              <a:t>Consider the type of music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76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Generative Adversarial Networks (GAN)</a:t>
            </a:r>
          </a:p>
          <a:p>
            <a:r>
              <a:rPr lang="en-US" sz="2400" dirty="0" smtClean="0"/>
              <a:t>Implementation of rhythm </a:t>
            </a:r>
          </a:p>
          <a:p>
            <a:r>
              <a:rPr lang="en-US" sz="2400" dirty="0" smtClean="0"/>
              <a:t>Incorporate more instruments</a:t>
            </a:r>
          </a:p>
          <a:p>
            <a:r>
              <a:rPr lang="en-US" sz="2400" dirty="0" smtClean="0"/>
              <a:t>Reinforcement learning</a:t>
            </a:r>
          </a:p>
          <a:p>
            <a:r>
              <a:rPr lang="en-US" sz="2400" dirty="0" smtClean="0"/>
              <a:t>Separate models for unique genres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Background music generator </a:t>
            </a:r>
          </a:p>
          <a:p>
            <a:pPr lvl="1"/>
            <a:r>
              <a:rPr lang="en-US" sz="2000" dirty="0" smtClean="0"/>
              <a:t>Game music</a:t>
            </a:r>
          </a:p>
          <a:p>
            <a:pPr lvl="1"/>
            <a:r>
              <a:rPr lang="en-US" sz="2000" dirty="0" smtClean="0"/>
              <a:t>Stock music</a:t>
            </a:r>
          </a:p>
          <a:p>
            <a:pPr lvl="1"/>
            <a:r>
              <a:rPr lang="en-US" sz="2000" dirty="0" smtClean="0"/>
              <a:t>Store Music</a:t>
            </a:r>
          </a:p>
          <a:p>
            <a:r>
              <a:rPr lang="en-US" sz="2400" dirty="0" smtClean="0"/>
              <a:t>Assisted creativity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rgbClr val="595959"/>
                </a:solidFill>
                <a:latin typeface="Corbel" panose="020B0503020204020204" pitchFamily="34" charset="0"/>
              </a:rPr>
              <a:t>Appendix</a:t>
            </a:r>
            <a:endParaRPr lang="en-US" sz="3200" dirty="0">
              <a:solidFill>
                <a:srgbClr val="595959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www.piano-midi.de/beeth.htm</a:t>
            </a:r>
            <a:endParaRPr lang="en-US" dirty="0" smtClean="0"/>
          </a:p>
          <a:p>
            <a:r>
              <a:rPr lang="en-GB" altLang="zh-HK" b="1" dirty="0">
                <a:hlinkClick r:id="rId4"/>
              </a:rPr>
              <a:t>http://</a:t>
            </a:r>
            <a:r>
              <a:rPr lang="en-GB" altLang="zh-HK" b="1" dirty="0" smtClean="0">
                <a:hlinkClick r:id="rId4"/>
              </a:rPr>
              <a:t>tomqueen.tripod.com/midis.html</a:t>
            </a:r>
            <a:endParaRPr lang="en-GB" altLang="zh-HK" b="1" dirty="0" smtClean="0"/>
          </a:p>
          <a:p>
            <a:r>
              <a:rPr lang="en-GB" altLang="zh-HK" b="1" dirty="0">
                <a:hlinkClick r:id="rId5"/>
              </a:rPr>
              <a:t>https://</a:t>
            </a:r>
            <a:r>
              <a:rPr lang="en-GB" altLang="zh-HK" b="1" dirty="0" smtClean="0">
                <a:hlinkClick r:id="rId5"/>
              </a:rPr>
              <a:t>towardsdatascience.com/how-to-generate-music-using-a-lstm-neural-network-in-keras-68786834d4c5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6"/>
              </a:rPr>
              <a:t>https://blog.floydhub.com/generating-classical-music-with-neural-networks</a:t>
            </a:r>
            <a:r>
              <a:rPr lang="en-GB" altLang="zh-HK" b="1" dirty="0" smtClean="0">
                <a:hlinkClick r:id="rId6"/>
              </a:rPr>
              <a:t>/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7"/>
              </a:rPr>
              <a:t>https://www.google.com/url?sa=t&amp;rct=j&amp;q=&amp;esrc=s&amp;source=web&amp;cd=2&amp;cad=rja&amp;uact=8&amp;ved=2ahUKEwiVvqKO6-zgAhXOdN4KHUVgD1QQFjABegQIGxAC&amp;url=https%3A%2F%2Farxiv.org%2Fpdf%2F1804.07300&amp;usg=AOvVaw2Jxr__</a:t>
            </a:r>
            <a:r>
              <a:rPr lang="en-GB" altLang="zh-HK" b="1" dirty="0" smtClean="0">
                <a:hlinkClick r:id="rId7"/>
              </a:rPr>
              <a:t>aIttKMfzfpzQRgf3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8"/>
              </a:rPr>
              <a:t>https://</a:t>
            </a:r>
            <a:r>
              <a:rPr lang="en-GB" altLang="zh-HK" b="1" dirty="0" smtClean="0">
                <a:hlinkClick r:id="rId8"/>
              </a:rPr>
              <a:t>medium.com/datadriveninvestor/music-generation-using-deep-learning-85010fb982e2</a:t>
            </a:r>
            <a:r>
              <a:rPr lang="en-GB" altLang="zh-HK" b="1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download data from: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>
                <a:hlinkClick r:id="rId2"/>
              </a:rPr>
              <a:t>http://tomqueen.tripod.com/midis.html</a:t>
            </a:r>
            <a:r>
              <a:rPr lang="en-GB" altLang="zh-HK" sz="2400" b="1" dirty="0"/>
              <a:t/>
            </a:r>
            <a:br>
              <a:rPr lang="en-GB" altLang="zh-HK" sz="2400" b="1" dirty="0"/>
            </a:br>
            <a:r>
              <a:rPr lang="en-GB" altLang="zh-HK" sz="2400" b="1" dirty="0"/>
              <a:t>Use 11x Queen’s midi songs as input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927729-D7CA-456A-A63F-938311DA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58" y="762000"/>
            <a:ext cx="9817607" cy="3555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5423" y="285852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193" y="2043544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Pick one artist, and use his songs as training data</a:t>
            </a:r>
          </a:p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Generate new music using LSTM model. </a:t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Objective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169621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O</a:t>
            </a:r>
            <a:r>
              <a:rPr lang="en-US" altLang="zh-HK" sz="2400" b="1" dirty="0"/>
              <a:t>ne of the most famous band in the world.</a:t>
            </a:r>
            <a:br>
              <a:rPr lang="en-US" altLang="zh-HK" sz="2400" b="1" dirty="0"/>
            </a:br>
            <a:r>
              <a:rPr lang="en-US" altLang="zh-HK" sz="2400" b="1" dirty="0"/>
              <a:t>Members: Freddie Mercury, Brian May, Roger Taylor, John Deacon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C35654-8739-4986-9340-4B8D4D0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30" y="484632"/>
            <a:ext cx="6679353" cy="3556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761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7" y="4444925"/>
            <a:ext cx="6273273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Ludwig </a:t>
            </a: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Beethoven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HK" sz="2400" b="1" dirty="0" smtClean="0"/>
              <a:t>Composer and Pianist</a:t>
            </a:r>
            <a:r>
              <a:rPr lang="en-US" altLang="zh-HK" sz="2400" b="1" dirty="0"/>
              <a:t/>
            </a:r>
            <a:br>
              <a:rPr lang="en-US" altLang="zh-HK" sz="2400" b="1" dirty="0"/>
            </a:br>
            <a:r>
              <a:rPr lang="en-US" altLang="zh-HK" sz="2400" b="1" dirty="0" smtClean="0"/>
              <a:t>The man and the artist, as revealed in his own words</a:t>
            </a:r>
            <a:endParaRPr lang="en-US" altLang="zh-HK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Data</a:t>
            </a:r>
            <a:endParaRPr lang="en-US" dirty="0">
              <a:solidFill>
                <a:srgbClr val="40BAD2"/>
              </a:solidFill>
            </a:endParaRPr>
          </a:p>
        </p:txBody>
      </p:sp>
      <p:pic>
        <p:nvPicPr>
          <p:cNvPr id="9" name="Picture 2" descr="Image result for beethov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3" y="309773"/>
            <a:ext cx="3327759" cy="40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music information into numerical data (music21)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/>
              <a:t>Notes, chords, pitch, octave, offsets, rest, instruments,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starting point and ending objective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Input: sets of sequence of 100 notes/chords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Output: 500 notes/chords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RNN with LSTM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Predominantly 2 layers (due to time)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m</a:t>
            </a:r>
            <a:r>
              <a:rPr lang="en-US" dirty="0" smtClean="0"/>
              <a:t>usic with RNN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Set random note to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Modeling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music21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The package we use to handle music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210EAA8-9BB3-4FB6-A692-844C3491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5" y="640506"/>
            <a:ext cx="1142047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53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626</Words>
  <Application>Microsoft Office PowerPoint</Application>
  <PresentationFormat>Widescreen</PresentationFormat>
  <Paragraphs>164</Paragraphs>
  <Slides>26</Slides>
  <Notes>11</Notes>
  <HiddenSlides>2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微軟正黑體</vt:lpstr>
      <vt:lpstr>Calibri</vt:lpstr>
      <vt:lpstr>Corbel</vt:lpstr>
      <vt:lpstr>Wingdings 2</vt:lpstr>
      <vt:lpstr>Frame</vt:lpstr>
      <vt:lpstr>Generating Music  with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Two Layer Architecture</vt:lpstr>
      <vt:lpstr>Three Layer Architecture</vt:lpstr>
      <vt:lpstr>PowerPoint Presentation</vt:lpstr>
      <vt:lpstr>PowerPoint Presentation</vt:lpstr>
      <vt:lpstr>10 epochs was not enough…</vt:lpstr>
      <vt:lpstr>40 epochs yielded more than one note…</vt:lpstr>
      <vt:lpstr>100 epochs becomes more complex…</vt:lpstr>
      <vt:lpstr>PowerPoint Presentation</vt:lpstr>
      <vt:lpstr>100 epochs…</vt:lpstr>
      <vt:lpstr>200 epochs with manual change in tempo…</vt:lpstr>
      <vt:lpstr>PowerPoint Presentation</vt:lpstr>
      <vt:lpstr>Reflection:</vt:lpstr>
      <vt:lpstr>Future Improvements</vt:lpstr>
      <vt:lpstr>Application</vt:lpstr>
      <vt:lpstr>PowerPoint Presentation</vt:lpstr>
      <vt:lpstr>Work Cited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music  with LSTM</dc:title>
  <dc:creator>u3541417</dc:creator>
  <cp:lastModifiedBy>John Fu</cp:lastModifiedBy>
  <cp:revision>55</cp:revision>
  <dcterms:created xsi:type="dcterms:W3CDTF">2019-02-28T08:31:42Z</dcterms:created>
  <dcterms:modified xsi:type="dcterms:W3CDTF">2019-03-06T15:30:43Z</dcterms:modified>
</cp:coreProperties>
</file>