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Passing_Interface" TargetMode="External"/><Relationship Id="rId2" Type="http://schemas.openxmlformats.org/officeDocument/2006/relationships/hyperlink" Target="https://www.open-mpi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721453"/>
            <a:ext cx="7766936" cy="3329383"/>
          </a:xfrm>
        </p:spPr>
        <p:txBody>
          <a:bodyPr/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PARALLEL IMPLEMENTATION OF THE CONJUGATE GRADIENT METHOD</a:t>
            </a: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MESSAGE-PASSING INTERFACE</a:t>
            </a:r>
            <a:endParaRPr lang="de-D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r>
              <a:rPr lang="de-DE" sz="2200" dirty="0" smtClean="0"/>
              <a:t>Lloyd M. Dzokoto</a:t>
            </a:r>
          </a:p>
          <a:p>
            <a:pPr algn="ctr"/>
            <a:r>
              <a:rPr lang="de-DE" sz="2200" dirty="0" smtClean="0"/>
              <a:t>MSc. Global Software Development</a:t>
            </a:r>
          </a:p>
          <a:p>
            <a:pPr algn="ctr"/>
            <a:r>
              <a:rPr lang="de-DE" sz="2200" dirty="0" smtClean="0"/>
              <a:t>Hochschule, Fulda</a:t>
            </a:r>
          </a:p>
          <a:p>
            <a:pPr algn="ctr"/>
            <a:r>
              <a:rPr lang="de-DE" sz="2200" dirty="0" smtClean="0"/>
              <a:t>February , 2017</a:t>
            </a:r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95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MPI</a:t>
            </a:r>
          </a:p>
          <a:p>
            <a:r>
              <a:rPr lang="de-DE" dirty="0" err="1" smtClean="0"/>
              <a:t>Conjugate</a:t>
            </a:r>
            <a:r>
              <a:rPr lang="de-DE" dirty="0" smtClean="0"/>
              <a:t> Gradient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smtClean="0"/>
              <a:t>Parallel </a:t>
            </a:r>
            <a:r>
              <a:rPr lang="de-DE" dirty="0" err="1" smtClean="0"/>
              <a:t>Conjugate</a:t>
            </a:r>
            <a:r>
              <a:rPr lang="de-DE" dirty="0" smtClean="0"/>
              <a:t> Gradient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smtClean="0"/>
              <a:t>Performance Analysis</a:t>
            </a:r>
          </a:p>
          <a:p>
            <a:r>
              <a:rPr lang="de-DE" dirty="0" smtClean="0"/>
              <a:t>Summary</a:t>
            </a:r>
          </a:p>
          <a:p>
            <a:r>
              <a:rPr lang="de-DE" dirty="0" smtClean="0"/>
              <a:t>References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31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45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Message-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Passing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Interface (MPI)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 open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maintained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consortium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academic</a:t>
            </a:r>
            <a:r>
              <a:rPr lang="de-DE" dirty="0" smtClean="0"/>
              <a:t> ,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industry</a:t>
            </a:r>
            <a:r>
              <a:rPr lang="de-DE" dirty="0" smtClean="0"/>
              <a:t> </a:t>
            </a:r>
            <a:r>
              <a:rPr lang="de-DE" dirty="0" err="1" smtClean="0"/>
              <a:t>partners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Earliest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 smtClean="0"/>
              <a:t>:  MPI1 in November </a:t>
            </a:r>
            <a:r>
              <a:rPr lang="de-DE" dirty="0" err="1" smtClean="0"/>
              <a:t>of</a:t>
            </a:r>
            <a:r>
              <a:rPr lang="de-DE" dirty="0" smtClean="0"/>
              <a:t> 1992. </a:t>
            </a:r>
          </a:p>
          <a:p>
            <a:r>
              <a:rPr lang="de-DE" dirty="0" smtClean="0"/>
              <a:t>Communication </a:t>
            </a:r>
            <a:r>
              <a:rPr lang="de-DE" dirty="0" err="1" smtClean="0"/>
              <a:t>protocol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parallel </a:t>
            </a:r>
            <a:r>
              <a:rPr lang="de-DE" dirty="0" err="1" smtClean="0"/>
              <a:t>computers</a:t>
            </a:r>
            <a:r>
              <a:rPr lang="de-DE" dirty="0" smtClean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12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https://www.open-mpi.org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/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>
                <a:hlinkClick r:id="rId3"/>
              </a:rPr>
              <a:t>https</a:t>
            </a:r>
            <a:r>
              <a:rPr lang="de-DE" dirty="0" smtClean="0">
                <a:hlinkClick r:id="rId3"/>
              </a:rPr>
              <a:t>://en.wikipedia.org/wiki/Message_Passing_Interface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777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92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PARALLEL IMPLEMENTATION OF THE CONJUGATE GRADIENT METHOD USING MESSAGE-PASSING INTERFACE</vt:lpstr>
      <vt:lpstr>Content</vt:lpstr>
      <vt:lpstr>Introduction</vt:lpstr>
      <vt:lpstr>Overview of Message-Passing Interface (MPI)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MESSAGE-PASSING INTERFACE OF THE CONJUGATE GRADIENT METHOD</dc:title>
  <dc:creator>n s</dc:creator>
  <cp:lastModifiedBy>n s</cp:lastModifiedBy>
  <cp:revision>16</cp:revision>
  <dcterms:created xsi:type="dcterms:W3CDTF">2017-01-18T16:13:35Z</dcterms:created>
  <dcterms:modified xsi:type="dcterms:W3CDTF">2017-01-18T18:35:48Z</dcterms:modified>
</cp:coreProperties>
</file>