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36" y="-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08.02.17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08.02.17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08.02.17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08.02.17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08.02.17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08.02.17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08.02.17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08.02.17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08.02.17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08.02.17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08.02.17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08.02.17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08.02.17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08.02.17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08.02.17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08.02.17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08.02.17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pen-mpi.org/" TargetMode="External"/><Relationship Id="rId3" Type="http://schemas.openxmlformats.org/officeDocument/2006/relationships/hyperlink" Target="https://en.wikipedia.org/wiki/Message_Passing_Interfac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07067" y="721453"/>
            <a:ext cx="7766936" cy="3329383"/>
          </a:xfrm>
        </p:spPr>
        <p:txBody>
          <a:bodyPr/>
          <a:lstStyle/>
          <a:p>
            <a:pPr algn="ctr"/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PARALLEL IMPLEMENTATION OF THE CONJUGATE GRADIENT METHOD</a:t>
            </a: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MESSAGE-PASSING INTERFACE</a:t>
            </a:r>
            <a:endParaRPr lang="de-D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ctr"/>
            <a:r>
              <a:rPr lang="de-DE" sz="2200" dirty="0" smtClean="0"/>
              <a:t>Lloyd M. Dzokoto</a:t>
            </a:r>
          </a:p>
          <a:p>
            <a:pPr algn="ctr"/>
            <a:r>
              <a:rPr lang="de-DE" sz="2200" dirty="0" smtClean="0"/>
              <a:t>MSc. Global Software Development</a:t>
            </a:r>
          </a:p>
          <a:p>
            <a:pPr algn="ctr"/>
            <a:r>
              <a:rPr lang="de-DE" sz="2200" dirty="0" smtClean="0"/>
              <a:t>Hochschule, Fulda</a:t>
            </a:r>
          </a:p>
          <a:p>
            <a:pPr algn="ctr"/>
            <a:r>
              <a:rPr lang="de-DE" sz="2200" dirty="0" smtClean="0"/>
              <a:t>February , 2017</a:t>
            </a:r>
          </a:p>
          <a:p>
            <a:pPr algn="ctr"/>
            <a:endParaRPr lang="de-DE" dirty="0" smtClean="0"/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695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595959"/>
                </a:solidFill>
              </a:rPr>
              <a:t>Conjugate</a:t>
            </a:r>
            <a:r>
              <a:rPr lang="de-DE" dirty="0" smtClean="0">
                <a:solidFill>
                  <a:srgbClr val="595959"/>
                </a:solidFill>
              </a:rPr>
              <a:t> Gradient </a:t>
            </a:r>
            <a:r>
              <a:rPr lang="de-DE" dirty="0" err="1" smtClean="0">
                <a:solidFill>
                  <a:srgbClr val="595959"/>
                </a:solidFill>
              </a:rPr>
              <a:t>Method</a:t>
            </a:r>
            <a:endParaRPr lang="de-DE" dirty="0">
              <a:solidFill>
                <a:srgbClr val="595959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Consider</a:t>
            </a:r>
            <a:r>
              <a:rPr lang="de-DE" dirty="0" smtClean="0"/>
              <a:t> :</a:t>
            </a:r>
          </a:p>
          <a:p>
            <a:r>
              <a:rPr lang="de-DE" i="1" dirty="0" smtClean="0"/>
              <a:t>F(x) = 0.5*</a:t>
            </a:r>
            <a:r>
              <a:rPr lang="de-DE" i="1" dirty="0" err="1" smtClean="0"/>
              <a:t>x</a:t>
            </a:r>
            <a:r>
              <a:rPr lang="de-DE" i="1" baseline="30000" dirty="0" err="1" smtClean="0"/>
              <a:t>T</a:t>
            </a:r>
            <a:r>
              <a:rPr lang="de-DE" i="1" dirty="0" err="1" smtClean="0"/>
              <a:t>A</a:t>
            </a:r>
            <a:r>
              <a:rPr lang="de-DE" i="1" dirty="0" smtClean="0"/>
              <a:t>*x – </a:t>
            </a:r>
            <a:r>
              <a:rPr lang="de-DE" i="1" dirty="0" err="1" smtClean="0"/>
              <a:t>b</a:t>
            </a:r>
            <a:r>
              <a:rPr lang="de-DE" i="1" baseline="30000" dirty="0" err="1" smtClean="0"/>
              <a:t>T</a:t>
            </a:r>
            <a:r>
              <a:rPr lang="de-DE" i="1" dirty="0" smtClean="0"/>
              <a:t>*x + c </a:t>
            </a:r>
          </a:p>
          <a:p>
            <a:r>
              <a:rPr lang="de-DE" dirty="0" err="1" smtClean="0"/>
              <a:t>Minimizing</a:t>
            </a:r>
            <a:r>
              <a:rPr lang="de-DE" dirty="0" smtClean="0"/>
              <a:t> F(x) </a:t>
            </a:r>
            <a:r>
              <a:rPr lang="de-DE" dirty="0" err="1" smtClean="0"/>
              <a:t>gives</a:t>
            </a:r>
            <a:r>
              <a:rPr lang="de-DE" dirty="0" smtClean="0"/>
              <a:t>:</a:t>
            </a:r>
          </a:p>
          <a:p>
            <a:r>
              <a:rPr lang="de-DE" dirty="0" smtClean="0"/>
              <a:t>0 = </a:t>
            </a:r>
            <a:r>
              <a:rPr lang="de-DE" i="1" dirty="0" err="1" smtClean="0"/>
              <a:t>dy</a:t>
            </a:r>
            <a:r>
              <a:rPr lang="de-DE" i="1" dirty="0" smtClean="0"/>
              <a:t>/dx F(x) = A*x – b</a:t>
            </a:r>
          </a:p>
          <a:p>
            <a:r>
              <a:rPr lang="de-DE" i="1" dirty="0" smtClean="0"/>
              <a:t>A*x = b </a:t>
            </a:r>
            <a:r>
              <a:rPr lang="de-DE" dirty="0" err="1" smtClean="0"/>
              <a:t>is</a:t>
            </a:r>
            <a:r>
              <a:rPr lang="de-DE" dirty="0" smtClean="0"/>
              <a:t> a linear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.</a:t>
            </a:r>
            <a:endParaRPr lang="de-DE" i="1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61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https://www.open-mpi.org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/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dirty="0">
                <a:hlinkClick r:id="rId3"/>
              </a:rPr>
              <a:t>https</a:t>
            </a:r>
            <a:r>
              <a:rPr lang="de-DE" dirty="0" smtClean="0">
                <a:hlinkClick r:id="rId3"/>
              </a:rPr>
              <a:t>://en.wikipedia.org/wiki/Message_Passing_Interface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77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 smtClean="0"/>
          </a:p>
          <a:p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MPI</a:t>
            </a:r>
          </a:p>
          <a:p>
            <a:r>
              <a:rPr lang="de-DE" dirty="0" err="1" smtClean="0"/>
              <a:t>Conjugate</a:t>
            </a:r>
            <a:r>
              <a:rPr lang="de-DE" dirty="0" smtClean="0"/>
              <a:t> Gradient </a:t>
            </a:r>
            <a:r>
              <a:rPr lang="de-DE" dirty="0" err="1" smtClean="0"/>
              <a:t>Method</a:t>
            </a:r>
            <a:endParaRPr lang="de-DE" dirty="0" smtClean="0"/>
          </a:p>
          <a:p>
            <a:r>
              <a:rPr lang="de-DE" dirty="0" smtClean="0"/>
              <a:t>Parallel </a:t>
            </a:r>
            <a:r>
              <a:rPr lang="de-DE" dirty="0" err="1" smtClean="0"/>
              <a:t>Conjugate</a:t>
            </a:r>
            <a:r>
              <a:rPr lang="de-DE" dirty="0" smtClean="0"/>
              <a:t> Gradient </a:t>
            </a:r>
            <a:r>
              <a:rPr lang="de-DE" dirty="0" err="1" smtClean="0"/>
              <a:t>Method</a:t>
            </a:r>
            <a:endParaRPr lang="de-DE" dirty="0" smtClean="0"/>
          </a:p>
          <a:p>
            <a:r>
              <a:rPr lang="de-DE" dirty="0" smtClean="0"/>
              <a:t>Performance Analysis</a:t>
            </a:r>
          </a:p>
          <a:p>
            <a:r>
              <a:rPr lang="de-DE" dirty="0" smtClean="0"/>
              <a:t>Summary</a:t>
            </a:r>
          </a:p>
          <a:p>
            <a:r>
              <a:rPr lang="de-DE" dirty="0" smtClean="0"/>
              <a:t>References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431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745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Message-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Passing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Interface (MPI)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 open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smtClean="0"/>
              <a:t>Interface </a:t>
            </a:r>
            <a:r>
              <a:rPr lang="de-DE" dirty="0" smtClean="0"/>
              <a:t>implementation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developed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maintained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 </a:t>
            </a:r>
            <a:r>
              <a:rPr lang="de-DE" dirty="0" err="1" smtClean="0"/>
              <a:t>consortium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academic</a:t>
            </a:r>
            <a:r>
              <a:rPr lang="de-DE" dirty="0" smtClean="0"/>
              <a:t> ,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industry</a:t>
            </a:r>
            <a:r>
              <a:rPr lang="de-DE" dirty="0" smtClean="0"/>
              <a:t> </a:t>
            </a:r>
            <a:r>
              <a:rPr lang="de-DE" dirty="0" err="1" smtClean="0"/>
              <a:t>partners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Earliest</a:t>
            </a:r>
            <a:r>
              <a:rPr lang="de-DE" dirty="0" smtClean="0"/>
              <a:t> </a:t>
            </a:r>
            <a:r>
              <a:rPr lang="de-DE" dirty="0" err="1" smtClean="0"/>
              <a:t>release</a:t>
            </a:r>
            <a:r>
              <a:rPr lang="de-DE" dirty="0" smtClean="0"/>
              <a:t>:  MPI1 in November </a:t>
            </a:r>
            <a:r>
              <a:rPr lang="de-DE" dirty="0" err="1" smtClean="0"/>
              <a:t>of</a:t>
            </a:r>
            <a:r>
              <a:rPr lang="de-DE" dirty="0" smtClean="0"/>
              <a:t> 1992. </a:t>
            </a:r>
          </a:p>
          <a:p>
            <a:r>
              <a:rPr lang="de-DE" dirty="0" smtClean="0"/>
              <a:t>Communication </a:t>
            </a:r>
            <a:r>
              <a:rPr lang="de-DE" dirty="0" err="1" smtClean="0"/>
              <a:t>protocol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parallel </a:t>
            </a:r>
            <a:r>
              <a:rPr lang="de-DE" dirty="0" err="1" smtClean="0"/>
              <a:t>computers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ist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Mostly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MIMD/SPMD</a:t>
            </a:r>
          </a:p>
          <a:p>
            <a:r>
              <a:rPr lang="de-DE" dirty="0" smtClean="0"/>
              <a:t>Data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explicitly</a:t>
            </a:r>
            <a:r>
              <a:rPr lang="de-DE" dirty="0" smtClean="0"/>
              <a:t> </a:t>
            </a:r>
            <a:r>
              <a:rPr lang="de-DE" dirty="0" err="1" smtClean="0"/>
              <a:t>exchanged</a:t>
            </a:r>
            <a:r>
              <a:rPr lang="de-DE" dirty="0" smtClean="0"/>
              <a:t>.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512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Basic MPI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Concepts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707343"/>
            <a:ext cx="8596668" cy="4334019"/>
          </a:xfrm>
        </p:spPr>
        <p:txBody>
          <a:bodyPr/>
          <a:lstStyle/>
          <a:p>
            <a:r>
              <a:rPr lang="de-DE" dirty="0" err="1" smtClean="0"/>
              <a:t>Processes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grouped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r>
              <a:rPr lang="de-DE" dirty="0" smtClean="0"/>
              <a:t>.</a:t>
            </a:r>
          </a:p>
          <a:p>
            <a:r>
              <a:rPr lang="de-DE" dirty="0" smtClean="0"/>
              <a:t>A Group + </a:t>
            </a:r>
            <a:r>
              <a:rPr lang="de-DE" dirty="0" err="1" smtClean="0"/>
              <a:t>Context</a:t>
            </a:r>
            <a:r>
              <a:rPr lang="de-DE" dirty="0" smtClean="0"/>
              <a:t> = Communicator.</a:t>
            </a:r>
          </a:p>
          <a:p>
            <a:r>
              <a:rPr lang="de-DE" dirty="0" smtClean="0"/>
              <a:t>Communicator </a:t>
            </a:r>
            <a:r>
              <a:rPr lang="de-DE" dirty="0" err="1" smtClean="0"/>
              <a:t>consists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processes</a:t>
            </a:r>
            <a:r>
              <a:rPr lang="de-DE" dirty="0" smtClean="0"/>
              <a:t> </a:t>
            </a:r>
            <a:r>
              <a:rPr lang="de-DE" dirty="0" err="1" smtClean="0"/>
              <a:t>executing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.</a:t>
            </a:r>
          </a:p>
          <a:p>
            <a:r>
              <a:rPr lang="de-DE" dirty="0" smtClean="0"/>
              <a:t>Default </a:t>
            </a:r>
            <a:r>
              <a:rPr lang="de-DE" dirty="0" err="1" smtClean="0"/>
              <a:t>communicator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MPI_COMM_WORLD.</a:t>
            </a:r>
          </a:p>
          <a:p>
            <a:r>
              <a:rPr lang="de-DE" dirty="0" smtClean="0"/>
              <a:t>A </a:t>
            </a:r>
            <a:r>
              <a:rPr lang="de-DE" dirty="0" err="1" smtClean="0"/>
              <a:t>message</a:t>
            </a:r>
            <a:r>
              <a:rPr lang="de-DE" dirty="0" smtClean="0"/>
              <a:t> = Data + </a:t>
            </a:r>
            <a:r>
              <a:rPr lang="de-DE" dirty="0" err="1" smtClean="0"/>
              <a:t>Envolpe</a:t>
            </a:r>
            <a:r>
              <a:rPr lang="de-DE" dirty="0" smtClean="0"/>
              <a:t>.</a:t>
            </a:r>
          </a:p>
          <a:p>
            <a:r>
              <a:rPr lang="de-DE" dirty="0" smtClean="0"/>
              <a:t>An </a:t>
            </a:r>
            <a:r>
              <a:rPr lang="de-DE" dirty="0" err="1" smtClean="0"/>
              <a:t>Envolpe</a:t>
            </a:r>
            <a:r>
              <a:rPr lang="de-DE" dirty="0" smtClean="0"/>
              <a:t> </a:t>
            </a:r>
            <a:r>
              <a:rPr lang="de-DE" dirty="0" err="1" smtClean="0"/>
              <a:t>consists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Rank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receiver</a:t>
            </a:r>
            <a:endParaRPr lang="de-DE" dirty="0" smtClean="0"/>
          </a:p>
          <a:p>
            <a:pPr lvl="1"/>
            <a:r>
              <a:rPr lang="de-DE" dirty="0" smtClean="0"/>
              <a:t>Rank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sender</a:t>
            </a:r>
            <a:endParaRPr lang="de-DE" dirty="0" smtClean="0"/>
          </a:p>
          <a:p>
            <a:pPr lvl="1"/>
            <a:r>
              <a:rPr lang="de-DE" dirty="0" smtClean="0"/>
              <a:t>Tag</a:t>
            </a:r>
          </a:p>
          <a:p>
            <a:pPr lvl="1"/>
            <a:r>
              <a:rPr lang="de-DE" dirty="0" err="1" smtClean="0"/>
              <a:t>comunnicator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36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MPI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Concepts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MPI_Status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endParaRPr lang="de-DE" dirty="0" smtClean="0"/>
          </a:p>
          <a:p>
            <a:r>
              <a:rPr lang="de-DE" dirty="0" err="1" smtClean="0"/>
              <a:t>MPI_Init</a:t>
            </a:r>
            <a:r>
              <a:rPr lang="de-DE" dirty="0" smtClean="0"/>
              <a:t>(&amp;</a:t>
            </a:r>
            <a:r>
              <a:rPr lang="de-DE" dirty="0" err="1" smtClean="0"/>
              <a:t>arc</a:t>
            </a:r>
            <a:r>
              <a:rPr lang="de-DE" dirty="0" smtClean="0"/>
              <a:t>,&amp;</a:t>
            </a:r>
            <a:r>
              <a:rPr lang="de-DE" dirty="0" err="1" smtClean="0"/>
              <a:t>argv</a:t>
            </a:r>
            <a:r>
              <a:rPr lang="de-DE" dirty="0" smtClean="0"/>
              <a:t>).</a:t>
            </a:r>
          </a:p>
          <a:p>
            <a:r>
              <a:rPr lang="de-DE" dirty="0" err="1" smtClean="0"/>
              <a:t>MPI_Comm_rank</a:t>
            </a:r>
            <a:r>
              <a:rPr lang="de-DE" dirty="0" smtClean="0"/>
              <a:t>(</a:t>
            </a:r>
            <a:r>
              <a:rPr lang="de-DE" dirty="0" err="1" smtClean="0"/>
              <a:t>MPI_Comm</a:t>
            </a:r>
            <a:r>
              <a:rPr lang="de-DE" dirty="0" smtClean="0"/>
              <a:t> </a:t>
            </a:r>
            <a:r>
              <a:rPr lang="de-DE" dirty="0" err="1" smtClean="0"/>
              <a:t>comm</a:t>
            </a:r>
            <a:r>
              <a:rPr lang="de-DE" dirty="0" smtClean="0"/>
              <a:t> , &amp;rank).</a:t>
            </a:r>
          </a:p>
          <a:p>
            <a:r>
              <a:rPr lang="de-DE" dirty="0" err="1" smtClean="0"/>
              <a:t>MPI_Comm_size</a:t>
            </a:r>
            <a:r>
              <a:rPr lang="de-DE" dirty="0" smtClean="0"/>
              <a:t>(</a:t>
            </a:r>
            <a:r>
              <a:rPr lang="de-DE" dirty="0" err="1" smtClean="0"/>
              <a:t>MPI_Comm</a:t>
            </a:r>
            <a:r>
              <a:rPr lang="de-DE" dirty="0" smtClean="0"/>
              <a:t> </a:t>
            </a:r>
            <a:r>
              <a:rPr lang="de-DE" dirty="0" err="1" smtClean="0"/>
              <a:t>com</a:t>
            </a:r>
            <a:r>
              <a:rPr lang="de-DE" dirty="0" smtClean="0"/>
              <a:t> , &amp;</a:t>
            </a:r>
            <a:r>
              <a:rPr lang="de-DE" dirty="0" err="1" smtClean="0"/>
              <a:t>size</a:t>
            </a:r>
            <a:r>
              <a:rPr lang="de-DE" dirty="0" smtClean="0"/>
              <a:t>).</a:t>
            </a:r>
          </a:p>
          <a:p>
            <a:r>
              <a:rPr lang="de-DE" dirty="0" err="1" smtClean="0"/>
              <a:t>MPI_Finalize</a:t>
            </a:r>
            <a:r>
              <a:rPr lang="de-DE" dirty="0" smtClean="0"/>
              <a:t>();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404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Synchronized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MPI Communication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676111"/>
            <a:ext cx="8596668" cy="4365251"/>
          </a:xfrm>
        </p:spPr>
        <p:txBody>
          <a:bodyPr/>
          <a:lstStyle/>
          <a:p>
            <a:r>
              <a:rPr lang="de-DE" dirty="0" err="1" smtClean="0"/>
              <a:t>Synchronized</a:t>
            </a:r>
            <a:r>
              <a:rPr lang="de-DE" dirty="0" smtClean="0"/>
              <a:t> Communication </a:t>
            </a:r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sender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receiver</a:t>
            </a:r>
            <a:r>
              <a:rPr lang="de-DE" dirty="0" smtClean="0"/>
              <a:t>.</a:t>
            </a:r>
          </a:p>
          <a:p>
            <a:r>
              <a:rPr lang="de-DE" dirty="0" smtClean="0"/>
              <a:t>Message Sender </a:t>
            </a:r>
            <a:r>
              <a:rPr lang="de-DE" dirty="0" err="1" smtClean="0"/>
              <a:t>can‘t</a:t>
            </a:r>
            <a:r>
              <a:rPr lang="de-DE" dirty="0" smtClean="0"/>
              <a:t> send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Message Receiver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ready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receive</a:t>
            </a:r>
            <a:r>
              <a:rPr lang="de-DE" dirty="0" smtClean="0"/>
              <a:t>. (</a:t>
            </a:r>
            <a:r>
              <a:rPr lang="de-DE" dirty="0" err="1" smtClean="0"/>
              <a:t>Blocking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MPI_Send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MPI_Recv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MPI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synchronized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.</a:t>
            </a:r>
          </a:p>
          <a:p>
            <a:r>
              <a:rPr lang="de-DE" dirty="0" smtClean="0"/>
              <a:t>Advantages:</a:t>
            </a:r>
          </a:p>
          <a:p>
            <a:pPr lvl="1"/>
            <a:r>
              <a:rPr lang="de-DE" dirty="0" smtClean="0"/>
              <a:t>Message Sender </a:t>
            </a:r>
            <a:r>
              <a:rPr lang="de-DE" dirty="0" err="1" smtClean="0"/>
              <a:t>is</a:t>
            </a:r>
            <a:r>
              <a:rPr lang="de-DE" dirty="0" smtClean="0"/>
              <a:t> 100% </a:t>
            </a:r>
            <a:r>
              <a:rPr lang="de-DE" dirty="0" err="1" smtClean="0"/>
              <a:t>sure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r>
              <a:rPr lang="de-DE" dirty="0" smtClean="0"/>
              <a:t> was </a:t>
            </a:r>
            <a:r>
              <a:rPr lang="de-DE" dirty="0" err="1" smtClean="0"/>
              <a:t>received</a:t>
            </a:r>
            <a:r>
              <a:rPr lang="de-DE" dirty="0" smtClean="0"/>
              <a:t>.</a:t>
            </a:r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err="1" smtClean="0"/>
              <a:t>Disadvantages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Idle</a:t>
            </a:r>
            <a:r>
              <a:rPr lang="de-DE" dirty="0" smtClean="0"/>
              <a:t> time.</a:t>
            </a:r>
          </a:p>
          <a:p>
            <a:pPr lvl="1"/>
            <a:r>
              <a:rPr lang="de-DE" dirty="0" smtClean="0"/>
              <a:t>Slow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.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577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MPI Error Handling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abortted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an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encountered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.</a:t>
            </a:r>
          </a:p>
          <a:p>
            <a:r>
              <a:rPr lang="de-DE" dirty="0" smtClean="0"/>
              <a:t>MPI also </a:t>
            </a:r>
            <a:r>
              <a:rPr lang="de-DE" dirty="0" err="1" smtClean="0"/>
              <a:t>allows</a:t>
            </a:r>
            <a:r>
              <a:rPr lang="de-DE" dirty="0" smtClean="0"/>
              <a:t> user-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custom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r>
              <a:rPr lang="de-DE" dirty="0" smtClean="0"/>
              <a:t>.</a:t>
            </a:r>
          </a:p>
          <a:p>
            <a:r>
              <a:rPr lang="de-DE" dirty="0" smtClean="0"/>
              <a:t>User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routines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846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595959"/>
                </a:solidFill>
              </a:rPr>
              <a:t>Conjugate</a:t>
            </a:r>
            <a:r>
              <a:rPr lang="de-DE" dirty="0" smtClean="0">
                <a:solidFill>
                  <a:srgbClr val="595959"/>
                </a:solidFill>
              </a:rPr>
              <a:t> Gradient </a:t>
            </a:r>
            <a:r>
              <a:rPr lang="de-DE" dirty="0" err="1" smtClean="0">
                <a:solidFill>
                  <a:srgbClr val="595959"/>
                </a:solidFill>
              </a:rPr>
              <a:t>Method</a:t>
            </a:r>
            <a:endParaRPr lang="de-DE" dirty="0">
              <a:solidFill>
                <a:srgbClr val="595959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74299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367</Words>
  <Application>Microsoft Macintosh PowerPoint</Application>
  <PresentationFormat>Benutzerdefiniert</PresentationFormat>
  <Paragraphs>63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Facette</vt:lpstr>
      <vt:lpstr>PARALLEL IMPLEMENTATION OF THE CONJUGATE GRADIENT METHOD USING MESSAGE-PASSING INTERFACE</vt:lpstr>
      <vt:lpstr>Content</vt:lpstr>
      <vt:lpstr>Introduction</vt:lpstr>
      <vt:lpstr>Overview of Message-Passing Interface (MPI)</vt:lpstr>
      <vt:lpstr>Basic MPI Concepts</vt:lpstr>
      <vt:lpstr>Basic MPI Concepts</vt:lpstr>
      <vt:lpstr>Synchronized MPI Communication</vt:lpstr>
      <vt:lpstr>MPI Error Handling</vt:lpstr>
      <vt:lpstr>Conjugate Gradient Method</vt:lpstr>
      <vt:lpstr>Conjugate Gradient Method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MESSAGE-PASSING INTERFACE OF THE CONJUGATE GRADIENT METHOD</dc:title>
  <dc:creator>n s</dc:creator>
  <cp:lastModifiedBy>mawunyega</cp:lastModifiedBy>
  <cp:revision>24</cp:revision>
  <dcterms:created xsi:type="dcterms:W3CDTF">2017-01-18T16:13:35Z</dcterms:created>
  <dcterms:modified xsi:type="dcterms:W3CDTF">2017-02-08T10:51:19Z</dcterms:modified>
</cp:coreProperties>
</file>