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5" r:id="rId6"/>
    <p:sldId id="270" r:id="rId7"/>
    <p:sldId id="263" r:id="rId8"/>
    <p:sldId id="264" r:id="rId9"/>
    <p:sldId id="273" r:id="rId10"/>
    <p:sldId id="274" r:id="rId11"/>
    <p:sldId id="275" r:id="rId12"/>
    <p:sldId id="268" r:id="rId13"/>
    <p:sldId id="269" r:id="rId14"/>
    <p:sldId id="267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14" autoAdjust="0"/>
  </p:normalViewPr>
  <p:slideViewPr>
    <p:cSldViewPr snapToGrid="0">
      <p:cViewPr>
        <p:scale>
          <a:sx n="110" d="100"/>
          <a:sy n="110" d="100"/>
        </p:scale>
        <p:origin x="-4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A112-A91C-4C04-8BB6-D292A422175E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C882C-46F5-4F93-A2CF-D0568E70BD75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1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7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0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3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1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C882C-46F5-4F93-A2CF-D0568E70BD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3761-B3CB-4B4D-AC43-6937672D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E498F-9960-40D8-B1E4-6B7605A5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8104A-3F31-4815-A5C3-E0C615F9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6FCE9-C070-4AB8-8492-0D428FF0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C5C8-01A2-428A-A91F-D8A15E1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DF8D-5B3A-4032-8F66-F0E6C41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258BC-155A-4170-AFBB-CCCC7902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C9345-F536-4F8A-BC09-2FF8D6F5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A096-4B28-4696-98B5-B62E8CFC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433CC-505C-4AAF-9F5E-D509AD7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E6D20-FF6A-4DA3-AE19-63FAC62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4D905-F319-49A5-9B0C-98AA3ACB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5A289-5D75-4B70-A81D-AC72AA14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B9803-EEDF-49A5-9FCB-5C2C256B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059FC-D5E4-4F0C-A704-F6F5B6BF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30509-968A-4F63-B0B2-1CD51354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615F3-2DFC-4910-8244-105D4496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71E7E-804F-44CA-825C-30EBE1DB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F41B-047F-4993-A998-957BD52F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4ABAC-3DA3-4CCF-BF30-66E726C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F532-9410-42CC-96FD-F01165A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20EC0-8209-4C25-9FBE-B38E8FB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A8E6-A313-4CBF-AA7D-2D8AAF78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A1E33-3B80-41C1-9480-65842380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97D7C-C54A-463D-8AA6-B3F107AA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3210-6C9F-4413-8D2D-331B5C8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9E50F-8BD5-4E85-BC91-3B34EC05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3E7E7-681F-44F7-84C8-9AC557EA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BBD8B-6068-49E9-A008-8B0B4EF8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34279-00BE-4EB4-9322-603F6F0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C36DB-4FAB-4239-9EA5-37FD4A9F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2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FBD5-863C-40A2-AC44-31A6FD85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6BEE6-F25C-4C89-9171-E3A968CF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E56BD-2831-439E-93DB-9A8F81B2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D4676-3AA3-4477-9CD5-B5DAB8F29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C46615-0CDF-4A72-9AF6-78E86B11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54F6EF-81E1-412C-8590-8495ABB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97300-8ACC-4749-9E50-CF09972B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63641-5ACF-4809-A2C5-0A8C53B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4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57EF-11A8-4CA5-B2C7-43E85E2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BB998-2B27-460D-A40C-C66957EC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E1A8F4-9CBE-4929-BEC7-41D03DFE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19ED3-53AD-4D6A-B4FC-AD0EED0F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9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D83E0-961D-4F3D-8F4E-63FBA0D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F5848-BA8C-4164-B82E-61F74706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9A958E-B3CC-44B4-B96A-2D80C709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15248-7231-463F-921F-00D41C33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F1399-5FA2-4BC1-87B3-A4A695E0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0B921-3C79-4F84-87E3-784AE7E7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8CE9F-0AA0-4EC0-85BE-2DEE9435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B2B5F-E3BD-4DCD-BBC6-8EC36FC9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8C4B7-2273-4B5C-933A-69115B09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C503-09F9-4866-865B-D6BCFAF7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2A9E8-69A0-4BB1-B566-33093627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8BECC-5437-438C-A2A3-3B781486F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831AD-00DD-4742-9048-16DAFED9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96E7D-131A-4EC1-9EC8-66CF878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68308-F8CF-40C4-8DB6-F9AD9641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22000">
              <a:schemeClr val="accent1">
                <a:lumMod val="5000"/>
                <a:lumOff val="9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A73E1-C222-4F9D-9F0B-11DCE0F6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29DF3-67D1-4DF3-8309-B92453F5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4208F-9AEC-4F8C-B61C-69D6A0E1F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4DAC-53A7-4914-ADD0-47C5E39153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23F98-DC75-4374-9C98-A17B14348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2B8A2-AC33-45A5-80B9-99065CC7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D410-A0B0-4E3D-9DC2-F68621ADD023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21989-3C12-4407-AF76-B643F9108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i="1" dirty="0">
                <a:latin typeface="Lucida Handwriting" panose="03010101010101010101" pitchFamily="66" charset="0"/>
              </a:rPr>
              <a:t>SSWIS</a:t>
            </a:r>
            <a:br>
              <a:rPr lang="en-US" altLang="zh-CN" dirty="0"/>
            </a:br>
            <a:r>
              <a:rPr lang="en-US" altLang="zh-CN" dirty="0" err="1"/>
              <a:t>Entwurfsphase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D1A159-185B-498E-B8E7-29A3D20DB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7" y="3602038"/>
            <a:ext cx="9865894" cy="1655762"/>
          </a:xfrm>
        </p:spPr>
        <p:txBody>
          <a:bodyPr>
            <a:normAutofit/>
          </a:bodyPr>
          <a:lstStyle/>
          <a:p>
            <a:r>
              <a:rPr lang="de-DE" altLang="zh-CN" dirty="0"/>
              <a:t>PSE Projekt WS 2018/19 - “Simulator für wiederholte Spiele”</a:t>
            </a:r>
          </a:p>
          <a:p>
            <a:endParaRPr lang="en-US" altLang="zh-CN" dirty="0"/>
          </a:p>
          <a:p>
            <a:r>
              <a:rPr lang="en-US" altLang="zh-CN" dirty="0"/>
              <a:t>Michel </a:t>
            </a:r>
            <a:r>
              <a:rPr lang="en-US" altLang="zh-CN" dirty="0" err="1"/>
              <a:t>Bodé</a:t>
            </a:r>
            <a:r>
              <a:rPr lang="en-US" altLang="zh-CN" dirty="0"/>
              <a:t>, Max Braun, Sophie </a:t>
            </a:r>
            <a:r>
              <a:rPr lang="en-US" altLang="zh-CN" dirty="0" err="1"/>
              <a:t>Bräuniger</a:t>
            </a:r>
            <a:r>
              <a:rPr lang="en-US" altLang="zh-CN" dirty="0"/>
              <a:t>, Simon </a:t>
            </a:r>
            <a:r>
              <a:rPr lang="en-US" altLang="zh-CN" dirty="0" err="1"/>
              <a:t>Hügel</a:t>
            </a:r>
            <a:r>
              <a:rPr lang="en-US" altLang="zh-CN" dirty="0"/>
              <a:t>, Zezhong Tong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2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922F8-2EFA-4087-B21E-539E209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D029993-704E-4058-8E30-8885A02B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00931"/>
            <a:ext cx="10515600" cy="276586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A102C0-CFB0-4EC5-80DF-6F32B8F23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9425" y="3902075"/>
            <a:ext cx="6153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A06C2-FC7E-487E-AD7E-F4DBEAF9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69CF96-6ED0-423F-9BF7-D1D9C4901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4060"/>
            <a:ext cx="10515600" cy="25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0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33A2D-D1B4-4678-A57E-7F612223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Strategie-Pattern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6BBF8-A6C8-4128-9CF4-12E6759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Verschiedene Agenten haben verschiedene Strategien</a:t>
            </a:r>
          </a:p>
          <a:p>
            <a:pPr lvl="1"/>
            <a:r>
              <a:rPr lang="de-DE" altLang="zh-CN" dirty="0"/>
              <a:t>Kooperieren immer</a:t>
            </a:r>
          </a:p>
          <a:p>
            <a:pPr lvl="1"/>
            <a:r>
              <a:rPr lang="de-DE" altLang="zh-CN" dirty="0"/>
              <a:t>Kooperieren nie</a:t>
            </a:r>
          </a:p>
          <a:p>
            <a:pPr lvl="1"/>
            <a:r>
              <a:rPr lang="de-DE" altLang="zh-CN" dirty="0"/>
              <a:t>Tit </a:t>
            </a:r>
            <a:r>
              <a:rPr lang="de-DE" altLang="zh-CN" dirty="0" err="1"/>
              <a:t>for</a:t>
            </a:r>
            <a:r>
              <a:rPr lang="de-DE" altLang="zh-CN" dirty="0"/>
              <a:t> Tat</a:t>
            </a:r>
          </a:p>
          <a:p>
            <a:pPr lvl="1"/>
            <a:r>
              <a:rPr lang="de-DE" altLang="zh-CN" dirty="0"/>
              <a:t>…</a:t>
            </a:r>
          </a:p>
          <a:p>
            <a:r>
              <a:rPr lang="de-DE" altLang="zh-CN" dirty="0"/>
              <a:t>Bewertungs-, Adaptions- und Paarungsalgorithmus</a:t>
            </a:r>
          </a:p>
          <a:p>
            <a:endParaRPr lang="de-DE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FFC0E-BAC0-4A10-958C-D153DF50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zh-CN" b="1" dirty="0"/>
              <a:t>Strategie</a:t>
            </a:r>
            <a:endParaRPr lang="zh-CN" alt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938E198-4AD2-4FF2-AF7C-BB57F357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347489"/>
            <a:ext cx="12192000" cy="16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8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5448-C3A0-4B07-92EC-4FC595B3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Sequenzdiagramm</a:t>
            </a:r>
            <a:endParaRPr lang="zh-CN" altLang="en-US" b="1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82633C3-2A83-4A11-9AA3-E876F4926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95" y="1600275"/>
            <a:ext cx="6196929" cy="4351338"/>
          </a:xfrm>
        </p:spPr>
      </p:pic>
    </p:spTree>
    <p:extLst>
      <p:ext uri="{BB962C8B-B14F-4D97-AF65-F5344CB8AC3E}">
        <p14:creationId xmlns:p14="http://schemas.microsoft.com/office/powerpoint/2010/main" val="16727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5448-C3A0-4B07-92EC-4FC595B3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Sequenzdiagramm</a:t>
            </a:r>
            <a:endParaRPr lang="zh-CN" altLang="en-US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F33734E-64DB-458C-99A1-AD45C986364A}"/>
              </a:ext>
            </a:extLst>
          </p:cNvPr>
          <p:cNvSpPr txBox="1">
            <a:spLocks/>
          </p:cNvSpPr>
          <p:nvPr/>
        </p:nvSpPr>
        <p:spPr>
          <a:xfrm>
            <a:off x="1985211" y="2484270"/>
            <a:ext cx="2963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8C3440B-197C-466E-B5D3-0BE361CA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5" y="1687438"/>
            <a:ext cx="5583905" cy="4351338"/>
          </a:xfrm>
        </p:spPr>
      </p:pic>
    </p:spTree>
    <p:extLst>
      <p:ext uri="{BB962C8B-B14F-4D97-AF65-F5344CB8AC3E}">
        <p14:creationId xmlns:p14="http://schemas.microsoft.com/office/powerpoint/2010/main" val="14036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0ECD-2E2E-4D24-80F3-9352AB7B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Verwendete externe </a:t>
            </a:r>
            <a:r>
              <a:rPr lang="de-DE" altLang="zh-CN" b="1" dirty="0" err="1"/>
              <a:t>Resourcen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B49CB-8863-4BE0-940E-5CD304C7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JFreeChart</a:t>
            </a:r>
            <a:endParaRPr lang="en-US" altLang="zh-CN" dirty="0"/>
          </a:p>
          <a:p>
            <a:r>
              <a:rPr lang="de-DE" altLang="zh-CN" dirty="0" err="1"/>
              <a:t>IntelliJ</a:t>
            </a:r>
            <a:r>
              <a:rPr lang="de-DE" altLang="zh-CN" dirty="0"/>
              <a:t> GUI Form</a:t>
            </a:r>
          </a:p>
          <a:p>
            <a:r>
              <a:rPr lang="de-DE" altLang="zh-CN" dirty="0" err="1"/>
              <a:t>Gson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89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08EA-26AB-4219-98A9-80667608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de-DE" altLang="zh-CN" b="1" dirty="0"/>
              <a:t>Vielen Dank für Ihre Aufmerksamkeit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9B2A-9B7C-4A7E-B7EB-DEA229F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F95B7-AF41-42E8-ACC3-44831628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>
                <a:latin typeface="+mj-ea"/>
              </a:rPr>
              <a:t>Aus Pflichtenheft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9D444-E648-467C-85B8-AFE18020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de-DE" altLang="zh-CN" dirty="0" err="1"/>
              <a:t>Eingenschaften</a:t>
            </a:r>
            <a:r>
              <a:rPr lang="de-DE" altLang="zh-CN" dirty="0"/>
              <a:t>:</a:t>
            </a:r>
          </a:p>
          <a:p>
            <a:pPr marL="0" indent="0">
              <a:buNone/>
            </a:pPr>
            <a:endParaRPr lang="de-DE" altLang="zh-CN" sz="800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  <a:p>
            <a:pPr marL="0" indent="0">
              <a:buNone/>
            </a:pPr>
            <a:endParaRPr lang="de-DE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D6A32D-C21B-4666-AE37-0A611351077E}"/>
              </a:ext>
            </a:extLst>
          </p:cNvPr>
          <p:cNvGrpSpPr/>
          <p:nvPr/>
        </p:nvGrpSpPr>
        <p:grpSpPr>
          <a:xfrm>
            <a:off x="3866147" y="2684349"/>
            <a:ext cx="3641559" cy="2002415"/>
            <a:chOff x="3689683" y="1336812"/>
            <a:chExt cx="3641559" cy="2002415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77BA2AC4-565E-4E00-A9D5-DDEF61D6A0B9}"/>
                </a:ext>
              </a:extLst>
            </p:cNvPr>
            <p:cNvSpPr/>
            <p:nvPr/>
          </p:nvSpPr>
          <p:spPr>
            <a:xfrm>
              <a:off x="3689683" y="1535797"/>
              <a:ext cx="433137" cy="16033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1B7BCA-AEBA-4B8A-B05C-FB5B0F004694}"/>
                </a:ext>
              </a:extLst>
            </p:cNvPr>
            <p:cNvSpPr txBox="1"/>
            <p:nvPr/>
          </p:nvSpPr>
          <p:spPr>
            <a:xfrm>
              <a:off x="4267200" y="1336812"/>
              <a:ext cx="3064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Konfigurationen erstellen</a:t>
              </a:r>
              <a:endParaRPr lang="zh-CN" altLang="en-US" sz="2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36037E-9F9A-40D0-93BF-07ADC67A15CE}"/>
                </a:ext>
              </a:extLst>
            </p:cNvPr>
            <p:cNvSpPr txBox="1"/>
            <p:nvPr/>
          </p:nvSpPr>
          <p:spPr>
            <a:xfrm>
              <a:off x="4267200" y="2138499"/>
              <a:ext cx="3064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Simulationen starten</a:t>
              </a:r>
              <a:endParaRPr lang="zh-CN" altLang="en-US" sz="2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A5CBCF-FE05-4C8D-A785-F9540A68A8E3}"/>
                </a:ext>
              </a:extLst>
            </p:cNvPr>
            <p:cNvSpPr txBox="1"/>
            <p:nvPr/>
          </p:nvSpPr>
          <p:spPr>
            <a:xfrm>
              <a:off x="4267200" y="2939117"/>
              <a:ext cx="2546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zh-CN" sz="2000" dirty="0"/>
                <a:t>Ergebnisse anzeigen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34AEA-7414-465E-9747-0BBE6537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altLang="zh-CN" b="1" dirty="0">
                <a:latin typeface="+mj-ea"/>
              </a:rPr>
              <a:t>Übersicht</a:t>
            </a:r>
            <a:endParaRPr lang="zh-CN" altLang="en-US" b="1" dirty="0">
              <a:latin typeface="+mj-ea"/>
            </a:endParaRPr>
          </a:p>
        </p:txBody>
      </p:sp>
      <p:sp>
        <p:nvSpPr>
          <p:cNvPr id="16" name="Rechteck 3">
            <a:extLst>
              <a:ext uri="{FF2B5EF4-FFF2-40B4-BE49-F238E27FC236}">
                <a16:creationId xmlns:a16="http://schemas.microsoft.com/office/drawing/2014/main" id="{10FB2D9D-2D40-4B42-BC34-73D43F96571D}"/>
              </a:ext>
            </a:extLst>
          </p:cNvPr>
          <p:cNvSpPr/>
          <p:nvPr/>
        </p:nvSpPr>
        <p:spPr>
          <a:xfrm>
            <a:off x="4668188" y="1136896"/>
            <a:ext cx="2534717" cy="166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       View</a:t>
            </a:r>
          </a:p>
        </p:txBody>
      </p:sp>
      <p:sp>
        <p:nvSpPr>
          <p:cNvPr id="17" name="Rechteck 4">
            <a:extLst>
              <a:ext uri="{FF2B5EF4-FFF2-40B4-BE49-F238E27FC236}">
                <a16:creationId xmlns:a16="http://schemas.microsoft.com/office/drawing/2014/main" id="{994F43C1-88D6-4915-8D89-710776E0A365}"/>
              </a:ext>
            </a:extLst>
          </p:cNvPr>
          <p:cNvSpPr/>
          <p:nvPr/>
        </p:nvSpPr>
        <p:spPr>
          <a:xfrm>
            <a:off x="4668188" y="3319408"/>
            <a:ext cx="2534717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8" name="Rechteck 5">
            <a:extLst>
              <a:ext uri="{FF2B5EF4-FFF2-40B4-BE49-F238E27FC236}">
                <a16:creationId xmlns:a16="http://schemas.microsoft.com/office/drawing/2014/main" id="{975033B0-BBF3-40D4-9908-785F2122D832}"/>
              </a:ext>
            </a:extLst>
          </p:cNvPr>
          <p:cNvSpPr/>
          <p:nvPr/>
        </p:nvSpPr>
        <p:spPr>
          <a:xfrm>
            <a:off x="5886797" y="1503121"/>
            <a:ext cx="1075139" cy="896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View Model</a:t>
            </a:r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703C61B4-B874-4520-8CD1-7C41327D0436}"/>
              </a:ext>
            </a:extLst>
          </p:cNvPr>
          <p:cNvSpPr/>
          <p:nvPr/>
        </p:nvSpPr>
        <p:spPr>
          <a:xfrm>
            <a:off x="4668188" y="5385291"/>
            <a:ext cx="2534717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23" name="Gerade Verbindung mit Pfeil 14">
            <a:extLst>
              <a:ext uri="{FF2B5EF4-FFF2-40B4-BE49-F238E27FC236}">
                <a16:creationId xmlns:a16="http://schemas.microsoft.com/office/drawing/2014/main" id="{41E6E0BC-2DF3-4B4F-A0FE-55A814915D0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424367" y="2399392"/>
            <a:ext cx="0" cy="94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0">
            <a:extLst>
              <a:ext uri="{FF2B5EF4-FFF2-40B4-BE49-F238E27FC236}">
                <a16:creationId xmlns:a16="http://schemas.microsoft.com/office/drawing/2014/main" id="{59DCAE24-7045-4850-84E0-28EB572F30DF}"/>
              </a:ext>
            </a:extLst>
          </p:cNvPr>
          <p:cNvCxnSpPr>
            <a:cxnSpLocks/>
          </p:cNvCxnSpPr>
          <p:nvPr/>
        </p:nvCxnSpPr>
        <p:spPr>
          <a:xfrm flipH="1">
            <a:off x="5886797" y="2779476"/>
            <a:ext cx="1" cy="5587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8">
            <a:extLst>
              <a:ext uri="{FF2B5EF4-FFF2-40B4-BE49-F238E27FC236}">
                <a16:creationId xmlns:a16="http://schemas.microsoft.com/office/drawing/2014/main" id="{89C768E5-C519-469A-9082-2EF72C05FAAB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5935547" y="4426992"/>
            <a:ext cx="0" cy="9582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C99B5-93F6-492B-A6FE-2291557A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Controller</a:t>
            </a:r>
            <a:endParaRPr lang="zh-CN" altLang="en-US" b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1E00774-1282-4BF7-AB96-56B1490B1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9" y="1578012"/>
            <a:ext cx="10221300" cy="4870457"/>
          </a:xfrm>
        </p:spPr>
      </p:pic>
    </p:spTree>
    <p:extLst>
      <p:ext uri="{BB962C8B-B14F-4D97-AF65-F5344CB8AC3E}">
        <p14:creationId xmlns:p14="http://schemas.microsoft.com/office/powerpoint/2010/main" val="341772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33EC-3312-4830-A70C-99B96483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err="1"/>
              <a:t>Beobachter</a:t>
            </a:r>
            <a:endParaRPr lang="zh-CN" altLang="en-US" b="1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50000A76-FBA3-403A-A9BC-D55372190837}"/>
              </a:ext>
            </a:extLst>
          </p:cNvPr>
          <p:cNvSpPr/>
          <p:nvPr/>
        </p:nvSpPr>
        <p:spPr>
          <a:xfrm>
            <a:off x="9507813" y="2029968"/>
            <a:ext cx="2181839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SimulationObserver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EDB5C22-E124-4FC0-80CB-95E846AC71F2}"/>
              </a:ext>
            </a:extLst>
          </p:cNvPr>
          <p:cNvSpPr/>
          <p:nvPr/>
        </p:nvSpPr>
        <p:spPr>
          <a:xfrm>
            <a:off x="6096000" y="2029968"/>
            <a:ext cx="2562726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OberservableSimulation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FDBA5F5-E4AF-4B31-A818-E55F049924C3}"/>
              </a:ext>
            </a:extLst>
          </p:cNvPr>
          <p:cNvSpPr/>
          <p:nvPr/>
        </p:nvSpPr>
        <p:spPr>
          <a:xfrm>
            <a:off x="6445775" y="4463115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68985DE-C674-475D-BA38-0EA66E5117C8}"/>
              </a:ext>
            </a:extLst>
          </p:cNvPr>
          <p:cNvSpPr/>
          <p:nvPr/>
        </p:nvSpPr>
        <p:spPr>
          <a:xfrm>
            <a:off x="9507813" y="4463115"/>
            <a:ext cx="1893195" cy="1107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ViewNotifyer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14">
            <a:extLst>
              <a:ext uri="{FF2B5EF4-FFF2-40B4-BE49-F238E27FC236}">
                <a16:creationId xmlns:a16="http://schemas.microsoft.com/office/drawing/2014/main" id="{9DC2199C-C174-4A8A-8040-2F5846823B8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658726" y="2583760"/>
            <a:ext cx="8490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4">
            <a:extLst>
              <a:ext uri="{FF2B5EF4-FFF2-40B4-BE49-F238E27FC236}">
                <a16:creationId xmlns:a16="http://schemas.microsoft.com/office/drawing/2014/main" id="{3DE7BE5D-8795-4ACA-BF87-B92BE893D48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8338970" y="5016907"/>
            <a:ext cx="11688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B01056-4245-460F-A4C9-064B2DD3C39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313195" y="3414448"/>
            <a:ext cx="0" cy="1107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87AD1F4-E43B-46BB-91A4-C6CE252981B4}"/>
              </a:ext>
            </a:extLst>
          </p:cNvPr>
          <p:cNvSpPr/>
          <p:nvPr/>
        </p:nvSpPr>
        <p:spPr>
          <a:xfrm>
            <a:off x="7159284" y="3137552"/>
            <a:ext cx="307821" cy="2768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051036-3710-4F39-863F-8C0BBC2AD86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529637" y="3393490"/>
            <a:ext cx="0" cy="1107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453F9673-BE69-4C83-806F-F6457EDB7047}"/>
              </a:ext>
            </a:extLst>
          </p:cNvPr>
          <p:cNvSpPr/>
          <p:nvPr/>
        </p:nvSpPr>
        <p:spPr>
          <a:xfrm>
            <a:off x="10375726" y="3116594"/>
            <a:ext cx="307821" cy="2768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AA320B-82C4-43E9-84D4-A02D081E2843}"/>
              </a:ext>
            </a:extLst>
          </p:cNvPr>
          <p:cNvSpPr txBox="1"/>
          <p:nvPr/>
        </p:nvSpPr>
        <p:spPr>
          <a:xfrm>
            <a:off x="633046" y="1690688"/>
            <a:ext cx="53090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3200" dirty="0"/>
              <a:t>Warum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zh-CN" sz="3200" dirty="0"/>
              <a:t>Entkopplung der Klassen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altLang="zh-CN" sz="3200" dirty="0"/>
              <a:t>View nach beendeter Simulation benachrichtigen</a:t>
            </a:r>
          </a:p>
        </p:txBody>
      </p:sp>
    </p:spTree>
    <p:extLst>
      <p:ext uri="{BB962C8B-B14F-4D97-AF65-F5344CB8AC3E}">
        <p14:creationId xmlns:p14="http://schemas.microsoft.com/office/powerpoint/2010/main" val="14242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04CEA-D319-458B-B0D7-5F8EDBA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1" dirty="0"/>
              <a:t>Factory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71339-578F-4FA1-8E84-3E0847F0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Fabrik für Benutzeroberfläche</a:t>
            </a:r>
          </a:p>
          <a:p>
            <a:pPr lvl="1"/>
            <a:r>
              <a:rPr lang="de-DE" altLang="zh-CN" dirty="0"/>
              <a:t>Einfaches verändern und erweitern der 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4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5A3B-37A2-409A-A90C-336DCE66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View</a:t>
            </a:r>
            <a:endParaRPr lang="zh-CN" alt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8ADE0-7F26-411C-8822-FE85D343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5" y="1957719"/>
            <a:ext cx="10515600" cy="3003738"/>
          </a:xfrm>
        </p:spPr>
      </p:pic>
    </p:spTree>
    <p:extLst>
      <p:ext uri="{BB962C8B-B14F-4D97-AF65-F5344CB8AC3E}">
        <p14:creationId xmlns:p14="http://schemas.microsoft.com/office/powerpoint/2010/main" val="33277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261F-AA08-4C96-8757-1DAE8C79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ViewModel</a:t>
            </a:r>
            <a:endParaRPr lang="zh-CN" alt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068D3CE-7142-438A-8B84-A07FCBCA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0538" y="1825625"/>
            <a:ext cx="7070924" cy="4351338"/>
          </a:xfrm>
        </p:spPr>
      </p:pic>
    </p:spTree>
    <p:extLst>
      <p:ext uri="{BB962C8B-B14F-4D97-AF65-F5344CB8AC3E}">
        <p14:creationId xmlns:p14="http://schemas.microsoft.com/office/powerpoint/2010/main" val="87780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58F04-6440-49B3-B58D-2278AD9C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1DEC0F2-0C45-4F94-AD50-7441E9E1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9" y="1404102"/>
            <a:ext cx="11507809" cy="5366501"/>
          </a:xfrm>
        </p:spPr>
      </p:pic>
    </p:spTree>
    <p:extLst>
      <p:ext uri="{BB962C8B-B14F-4D97-AF65-F5344CB8AC3E}">
        <p14:creationId xmlns:p14="http://schemas.microsoft.com/office/powerpoint/2010/main" val="287432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54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Lucida Handwriting</vt:lpstr>
      <vt:lpstr>Office 主题​​</vt:lpstr>
      <vt:lpstr>SSWIS Entwurfsphase</vt:lpstr>
      <vt:lpstr>Aus Pflichtenheft</vt:lpstr>
      <vt:lpstr>Übersicht</vt:lpstr>
      <vt:lpstr>Controller</vt:lpstr>
      <vt:lpstr>Beobachter</vt:lpstr>
      <vt:lpstr>Factory</vt:lpstr>
      <vt:lpstr>View</vt:lpstr>
      <vt:lpstr>ViewModel</vt:lpstr>
      <vt:lpstr>Model</vt:lpstr>
      <vt:lpstr>Algorithmen</vt:lpstr>
      <vt:lpstr>Algorithmen</vt:lpstr>
      <vt:lpstr>Strategie-Pattern</vt:lpstr>
      <vt:lpstr>Strategie</vt:lpstr>
      <vt:lpstr>Sequenzdiagramm</vt:lpstr>
      <vt:lpstr>Sequenzdiagramm</vt:lpstr>
      <vt:lpstr>Verwendete externe Resourcen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SSWIS Entwurfsphase</dc:title>
  <dc:creator>Zezhong Tong</dc:creator>
  <cp:lastModifiedBy>Max Braun</cp:lastModifiedBy>
  <cp:revision>36</cp:revision>
  <dcterms:created xsi:type="dcterms:W3CDTF">2018-12-20T23:35:12Z</dcterms:created>
  <dcterms:modified xsi:type="dcterms:W3CDTF">2018-12-21T10:07:23Z</dcterms:modified>
</cp:coreProperties>
</file>