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92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6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27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0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4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0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BDE256-02C6-4E61-AB31-7C08BE48D65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774FD5-DA39-437E-A26B-F6E795861D0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4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5D248-878B-4AFC-BC4D-EBB0BEC32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Implementierungsphase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0DA712-2FD6-43EA-B63B-80C74F6DA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altLang="zh-CN" dirty="0"/>
              <a:t>PSE Projekt WS 2018/19 - “Simulator für wiederholte Spiele”</a:t>
            </a:r>
          </a:p>
          <a:p>
            <a:endParaRPr lang="en-US" altLang="zh-CN" dirty="0"/>
          </a:p>
          <a:p>
            <a:r>
              <a:rPr lang="en-US" altLang="zh-CN" dirty="0"/>
              <a:t>Michel </a:t>
            </a:r>
            <a:r>
              <a:rPr lang="en-US" altLang="zh-CN" dirty="0" err="1"/>
              <a:t>Bodé</a:t>
            </a:r>
            <a:r>
              <a:rPr lang="en-US" altLang="zh-CN" dirty="0"/>
              <a:t>, Max Braun, Sophie </a:t>
            </a:r>
            <a:r>
              <a:rPr lang="en-US" altLang="zh-CN" dirty="0" err="1"/>
              <a:t>Bräuniger</a:t>
            </a:r>
            <a:r>
              <a:rPr lang="en-US" altLang="zh-CN" dirty="0"/>
              <a:t>, Simon </a:t>
            </a:r>
            <a:r>
              <a:rPr lang="en-US" altLang="zh-CN" dirty="0" err="1"/>
              <a:t>Hügel</a:t>
            </a:r>
            <a:r>
              <a:rPr lang="en-US" altLang="zh-CN" dirty="0"/>
              <a:t>, </a:t>
            </a:r>
            <a:r>
              <a:rPr lang="en-US" altLang="zh-CN" dirty="0" err="1"/>
              <a:t>Zezhong</a:t>
            </a:r>
            <a:r>
              <a:rPr lang="en-US" altLang="zh-CN" dirty="0"/>
              <a:t> Tong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7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129C3-CE78-41B6-92FC-86A36A34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6AABD-FB4E-409D-89BD-F89CBA27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dirty="0" err="1"/>
              <a:t>Continuous</a:t>
            </a:r>
            <a:r>
              <a:rPr lang="de-DE" sz="2800" dirty="0"/>
              <a:t>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dirty="0" err="1"/>
              <a:t>IntelliJ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7877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06DA-7FFB-4584-A3C5-91EB799E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Arbeitsweise &amp; 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5BAA5-7538-4485-B4A9-99715896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View: Sophie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Controller: Simon, 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Model: Michel, Tong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Testgetriebene 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Code Reviews</a:t>
            </a:r>
          </a:p>
        </p:txBody>
      </p:sp>
    </p:spTree>
    <p:extLst>
      <p:ext uri="{BB962C8B-B14F-4D97-AF65-F5344CB8AC3E}">
        <p14:creationId xmlns:p14="http://schemas.microsoft.com/office/powerpoint/2010/main" val="282354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03CF-B82C-4884-93D9-152A2CAC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Entwurfsänderungen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120CB5-7A87-4368-B240-C5CA5D59D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8" y="2353830"/>
            <a:ext cx="11067244" cy="3158328"/>
          </a:xfrm>
        </p:spPr>
      </p:pic>
    </p:spTree>
    <p:extLst>
      <p:ext uri="{BB962C8B-B14F-4D97-AF65-F5344CB8AC3E}">
        <p14:creationId xmlns:p14="http://schemas.microsoft.com/office/powerpoint/2010/main" val="407098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103CF-B82C-4884-93D9-152A2CAC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Entwurfsänderungen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AF3006E-08CE-445B-AF62-C300D08C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8" y="2201884"/>
            <a:ext cx="11227424" cy="3368227"/>
          </a:xfrm>
        </p:spPr>
      </p:pic>
    </p:spTree>
    <p:extLst>
      <p:ext uri="{BB962C8B-B14F-4D97-AF65-F5344CB8AC3E}">
        <p14:creationId xmlns:p14="http://schemas.microsoft.com/office/powerpoint/2010/main" val="387652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42B02-0FBE-4BD8-8978-9028D5F82F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67262"/>
            <a:ext cx="12192000" cy="723475"/>
          </a:xfrm>
        </p:spPr>
        <p:txBody>
          <a:bodyPr>
            <a:noAutofit/>
          </a:bodyPr>
          <a:lstStyle/>
          <a:p>
            <a:pPr algn="ctr"/>
            <a:r>
              <a:rPr lang="de-DE" sz="8000" dirty="0"/>
              <a:t>DEMO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72874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62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Rückblick</vt:lpstr>
      <vt:lpstr>Implementierungsphase </vt:lpstr>
      <vt:lpstr>Tools</vt:lpstr>
      <vt:lpstr>Arbeitsweise &amp; Aufteilung</vt:lpstr>
      <vt:lpstr>Entwurfsänderungen</vt:lpstr>
      <vt:lpstr>Entwurfsänderungen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Implementierungsphase  Sswis</dc:title>
  <dc:creator>Max Braun</dc:creator>
  <cp:lastModifiedBy>Max Braun</cp:lastModifiedBy>
  <cp:revision>6</cp:revision>
  <dcterms:created xsi:type="dcterms:W3CDTF">2019-02-07T13:44:06Z</dcterms:created>
  <dcterms:modified xsi:type="dcterms:W3CDTF">2019-02-08T09:51:55Z</dcterms:modified>
</cp:coreProperties>
</file>