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58" r:id="rId6"/>
    <p:sldId id="264" r:id="rId7"/>
    <p:sldId id="263" r:id="rId8"/>
    <p:sldId id="262" r:id="rId9"/>
    <p:sldId id="266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37" autoAdjust="0"/>
  </p:normalViewPr>
  <p:slideViewPr>
    <p:cSldViewPr>
      <p:cViewPr varScale="1">
        <p:scale>
          <a:sx n="71" d="100"/>
          <a:sy n="71" d="100"/>
        </p:scale>
        <p:origin x="-9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220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70439-5E03-4A1F-B68F-BA9667E1C41C}" type="datetimeFigureOut">
              <a:rPr lang="ru-RU" smtClean="0"/>
              <a:pPr/>
              <a:t>19.06.2015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225D5-832F-4C3E-AF4E-91F1EF21B39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225D5-832F-4C3E-AF4E-91F1EF21B395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225D5-832F-4C3E-AF4E-91F1EF21B395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6339-3AA3-482A-BD60-FE15BCA81093}" type="datetime1">
              <a:rPr lang="ru-RU" smtClean="0"/>
              <a:pPr/>
              <a:t>19.06.2015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4A5A-A02F-4797-8AC4-8EA723BBD107}" type="datetime1">
              <a:rPr lang="ru-RU" smtClean="0"/>
              <a:pPr/>
              <a:t>19.06.2015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58D5-2CDC-4E65-B56F-F8755FE6F3A3}" type="datetime1">
              <a:rPr lang="ru-RU" smtClean="0"/>
              <a:pPr/>
              <a:t>19.06.2015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A6693-1C97-4908-9BE1-64D58A871DB0}" type="datetime1">
              <a:rPr lang="ru-RU" smtClean="0"/>
              <a:pPr/>
              <a:t>19.06.2015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CEA9-969E-4669-9B0B-E7D627F4951C}" type="datetime1">
              <a:rPr lang="ru-RU" smtClean="0"/>
              <a:pPr/>
              <a:t>19.06.2015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7B31-2085-4766-8A81-CEC982A6CCED}" type="datetime1">
              <a:rPr lang="ru-RU" smtClean="0"/>
              <a:pPr/>
              <a:t>19.06.2015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F2D60-3507-47BC-8572-A5B924593C92}" type="datetime1">
              <a:rPr lang="ru-RU" smtClean="0"/>
              <a:pPr/>
              <a:t>19.06.2015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63858-E4A9-4352-A14F-2941B68ABC9D}" type="datetime1">
              <a:rPr lang="ru-RU" smtClean="0"/>
              <a:pPr/>
              <a:t>19.06.2015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6E26-983E-4B9E-BE4D-10A9A02A05DC}" type="datetime1">
              <a:rPr lang="ru-RU" smtClean="0"/>
              <a:pPr/>
              <a:t>19.06.2015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E3AA-BD36-41FB-8301-3F5B711BF16D}" type="datetime1">
              <a:rPr lang="ru-RU" smtClean="0"/>
              <a:pPr/>
              <a:t>19.06.2015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FE60-AD48-436A-AA60-28BDBC848A4F}" type="datetime1">
              <a:rPr lang="ru-RU" smtClean="0"/>
              <a:pPr/>
              <a:t>19.06.2015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C32E-5533-4BC2-8E5C-12CA6C6E2C02}" type="datetime1">
              <a:rPr lang="ru-RU" smtClean="0"/>
              <a:pPr/>
              <a:t>19.06.2015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FF016-BCCC-4AD6-919D-CC6147669E9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2400" cy="1470025"/>
          </a:xfrm>
        </p:spPr>
        <p:txBody>
          <a:bodyPr/>
          <a:lstStyle/>
          <a:p>
            <a:r>
              <a:rPr lang="ru-RU" dirty="0" smtClean="0"/>
              <a:t>Органайзер учебного процесса университета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4581128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>
                <a:solidFill>
                  <a:srgbClr val="002060"/>
                </a:solidFill>
              </a:rPr>
              <a:t>Лукин </a:t>
            </a:r>
            <a:r>
              <a:rPr lang="ru-RU" sz="2800" dirty="0" err="1" smtClean="0">
                <a:solidFill>
                  <a:srgbClr val="002060"/>
                </a:solidFill>
              </a:rPr>
              <a:t>Елисей</a:t>
            </a:r>
            <a:endParaRPr lang="ru-RU" sz="2800" dirty="0" smtClean="0">
              <a:solidFill>
                <a:srgbClr val="002060"/>
              </a:solidFill>
            </a:endParaRPr>
          </a:p>
          <a:p>
            <a:pPr algn="r"/>
            <a:r>
              <a:rPr lang="ru-RU" sz="2800" dirty="0" smtClean="0">
                <a:solidFill>
                  <a:srgbClr val="002060"/>
                </a:solidFill>
              </a:rPr>
              <a:t>гр. 941</a:t>
            </a:r>
            <a:endParaRPr lang="ru-RU" sz="2800" dirty="0">
              <a:solidFill>
                <a:srgbClr val="002060"/>
              </a:solidFill>
            </a:endParaRPr>
          </a:p>
        </p:txBody>
      </p:sp>
      <p:pic>
        <p:nvPicPr>
          <p:cNvPr id="1026" name="Picture 2" descr="Z:\home\deo.com\www\images\uni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332656"/>
            <a:ext cx="2609850" cy="1847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mtClean="0"/>
              <a:t>Цель создания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5338936" cy="4525963"/>
          </a:xfrm>
        </p:spPr>
        <p:txBody>
          <a:bodyPr/>
          <a:lstStyle/>
          <a:p>
            <a:r>
              <a:rPr lang="ru-RU" dirty="0" smtClean="0"/>
              <a:t>Экономия времени и сил работников университета и студентов;</a:t>
            </a:r>
          </a:p>
          <a:p>
            <a:r>
              <a:rPr lang="ru-RU" dirty="0" smtClean="0"/>
              <a:t>Предоставление студентам возможности доступа к различной персональной информации и данных о преподавателях.</a:t>
            </a:r>
            <a:endParaRPr lang="ru-RU" dirty="0"/>
          </a:p>
        </p:txBody>
      </p:sp>
      <p:pic>
        <p:nvPicPr>
          <p:cNvPr id="1026" name="Picture 2" descr="C:\Users\ЕЛИСЕЙ\Desktop\часы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1988840"/>
            <a:ext cx="2780229" cy="3744416"/>
          </a:xfrm>
          <a:prstGeom prst="rect">
            <a:avLst/>
          </a:prstGeom>
          <a:noFill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Преимущества для студентов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600200"/>
            <a:ext cx="5832648" cy="4997152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ru-RU" dirty="0" smtClean="0"/>
              <a:t>Возможность легко узнать задания лабораторных работ, семинаров, требования, вопросы и сроки сдачи;</a:t>
            </a:r>
          </a:p>
          <a:p>
            <a:pPr lvl="0"/>
            <a:r>
              <a:rPr lang="ru-RU" dirty="0" smtClean="0"/>
              <a:t>Возможность узнать свои оценки, посещаемость и т.д.;</a:t>
            </a:r>
          </a:p>
          <a:p>
            <a:pPr lvl="0"/>
            <a:r>
              <a:rPr lang="ru-RU" dirty="0" smtClean="0"/>
              <a:t>Всегда иметь при себе расписание своих занятий и других событий (отработок, встреч и т.д.);</a:t>
            </a:r>
          </a:p>
          <a:p>
            <a:pPr lvl="0"/>
            <a:r>
              <a:rPr lang="ru-RU" dirty="0" smtClean="0"/>
              <a:t>Возможность просмотреть информацию о преподавателе: какое расписание занятий, консультаций, когда отпуск и т.д.</a:t>
            </a:r>
          </a:p>
        </p:txBody>
      </p:sp>
      <p:pic>
        <p:nvPicPr>
          <p:cNvPr id="4098" name="Picture 2" descr="C:\Users\ЕЛИСЕЙ\Desktop\emkosti-VPS-preimueshestv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1916832"/>
            <a:ext cx="2520280" cy="3899302"/>
          </a:xfrm>
          <a:prstGeom prst="rect">
            <a:avLst/>
          </a:prstGeom>
          <a:noFill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ЕЛИСЕЙ\Desktop\преимущества-памм2-счето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3068960"/>
            <a:ext cx="3240360" cy="324036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Преимущества для сотрудников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5698976" cy="506916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dirty="0" smtClean="0"/>
              <a:t>Студенты не будут лишний раз отвлекать и занимать время, так как смогут сами узнать необходимую информацию;</a:t>
            </a:r>
          </a:p>
          <a:p>
            <a:pPr lvl="0"/>
            <a:r>
              <a:rPr lang="ru-RU" dirty="0" smtClean="0"/>
              <a:t>Легко вести журнал посещений и оценок студентов;</a:t>
            </a:r>
          </a:p>
          <a:p>
            <a:pPr lvl="0"/>
            <a:r>
              <a:rPr lang="ru-RU" dirty="0" smtClean="0"/>
              <a:t>Возможность автоматически генерировать различные статистики и отчеты;</a:t>
            </a:r>
          </a:p>
          <a:p>
            <a:pPr lvl="0"/>
            <a:r>
              <a:rPr lang="ru-RU" dirty="0" smtClean="0"/>
              <a:t>Хранение финансовых операций студентов.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Метод разработки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600200"/>
            <a:ext cx="5040560" cy="525779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Проект разрабатывается в виде </a:t>
            </a:r>
            <a:r>
              <a:rPr lang="en-US" dirty="0" smtClean="0"/>
              <a:t>web-</a:t>
            </a:r>
            <a:r>
              <a:rPr lang="uk-UA" dirty="0" err="1" smtClean="0"/>
              <a:t>сайта</a:t>
            </a:r>
            <a:r>
              <a:rPr lang="uk-UA" dirty="0" smtClean="0"/>
              <a:t> с </a:t>
            </a:r>
            <a:r>
              <a:rPr lang="uk-UA" dirty="0" err="1" smtClean="0"/>
              <a:t>использованием</a:t>
            </a:r>
            <a:r>
              <a:rPr lang="uk-UA" dirty="0" smtClean="0"/>
              <a:t> </a:t>
            </a:r>
            <a:r>
              <a:rPr lang="uk-UA" dirty="0" err="1" smtClean="0"/>
              <a:t>языков</a:t>
            </a:r>
            <a:r>
              <a:rPr lang="uk-UA" dirty="0" smtClean="0"/>
              <a:t> </a:t>
            </a:r>
            <a:r>
              <a:rPr lang="en-US" dirty="0" smtClean="0"/>
              <a:t>HTML, CSS, JS, PHP </a:t>
            </a:r>
            <a:r>
              <a:rPr lang="uk-UA" dirty="0" smtClean="0"/>
              <a:t>и </a:t>
            </a:r>
            <a:r>
              <a:rPr lang="en-US" dirty="0" smtClean="0"/>
              <a:t>SQL</a:t>
            </a:r>
            <a:r>
              <a:rPr lang="ru-RU" dirty="0" smtClean="0"/>
              <a:t>, а так же парадигмы ООП и шаблона </a:t>
            </a:r>
            <a:r>
              <a:rPr lang="en-US" dirty="0" smtClean="0"/>
              <a:t>MVC.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Такой выбор позволяет легко реализовывать клиент-серверное взаимодействие и пользовательский интерфейс.</a:t>
            </a:r>
          </a:p>
          <a:p>
            <a:pPr>
              <a:buNone/>
            </a:pPr>
            <a:r>
              <a:rPr lang="ru-RU" dirty="0" smtClean="0"/>
              <a:t>Так же благодаря этому пользователи смогут воспользоваться программой имея лишь компьютер (или ноутбук, планшет, телефон) и доступ в интернет.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2050" name="Picture 2" descr="C:\Users\ЕЛИСЕЙ\Desktop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1628800"/>
            <a:ext cx="2733675" cy="1666875"/>
          </a:xfrm>
          <a:prstGeom prst="rect">
            <a:avLst/>
          </a:prstGeom>
          <a:noFill/>
        </p:spPr>
      </p:pic>
      <p:pic>
        <p:nvPicPr>
          <p:cNvPr id="2051" name="Picture 3" descr="C:\Users\ЕЛИСЕЙ\Desktop\downloa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3573016"/>
            <a:ext cx="2099861" cy="1080120"/>
          </a:xfrm>
          <a:prstGeom prst="rect">
            <a:avLst/>
          </a:prstGeom>
          <a:noFill/>
        </p:spPr>
      </p:pic>
      <p:pic>
        <p:nvPicPr>
          <p:cNvPr id="2052" name="Picture 4" descr="C:\Users\ЕЛИСЕЙ\Desktop\j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3501008"/>
            <a:ext cx="1152127" cy="1152127"/>
          </a:xfrm>
          <a:prstGeom prst="rect">
            <a:avLst/>
          </a:prstGeom>
          <a:noFill/>
        </p:spPr>
      </p:pic>
      <p:pic>
        <p:nvPicPr>
          <p:cNvPr id="2053" name="Picture 5" descr="C:\Users\ЕЛИСЕЙ\Desktop\PHP-logo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4941168"/>
            <a:ext cx="2358083" cy="1249047"/>
          </a:xfrm>
          <a:prstGeom prst="rect">
            <a:avLst/>
          </a:prstGeom>
          <a:noFill/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Метод разработки БД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600200"/>
            <a:ext cx="6372200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База данных разработана на </a:t>
            </a:r>
            <a:r>
              <a:rPr lang="en-US" dirty="0" err="1" smtClean="0"/>
              <a:t>MySQL</a:t>
            </a:r>
            <a:r>
              <a:rPr lang="uk-UA" dirty="0" smtClean="0"/>
              <a:t>-</a:t>
            </a:r>
            <a:r>
              <a:rPr lang="uk-UA" dirty="0" err="1" smtClean="0"/>
              <a:t>сервере</a:t>
            </a:r>
            <a:r>
              <a:rPr lang="uk-UA" dirty="0" smtClean="0"/>
              <a:t>.</a:t>
            </a:r>
            <a:r>
              <a:rPr lang="ru-RU" dirty="0" smtClean="0"/>
              <a:t> Это обосновано относительной легкостью её интеграции с </a:t>
            </a:r>
            <a:r>
              <a:rPr lang="en-US" dirty="0" smtClean="0"/>
              <a:t>web-</a:t>
            </a:r>
            <a:r>
              <a:rPr lang="uk-UA" dirty="0" smtClean="0"/>
              <a:t>сайтом.</a:t>
            </a:r>
          </a:p>
          <a:p>
            <a:pPr>
              <a:buNone/>
            </a:pPr>
            <a:r>
              <a:rPr lang="uk-UA" dirty="0" err="1" smtClean="0"/>
              <a:t>Основными</a:t>
            </a:r>
            <a:r>
              <a:rPr lang="uk-UA" dirty="0" smtClean="0"/>
              <a:t> </a:t>
            </a:r>
            <a:r>
              <a:rPr lang="uk-UA" dirty="0" err="1" smtClean="0"/>
              <a:t>требованиями</a:t>
            </a:r>
            <a:r>
              <a:rPr lang="uk-UA" dirty="0" smtClean="0"/>
              <a:t> к БД </a:t>
            </a:r>
            <a:r>
              <a:rPr lang="uk-UA" dirty="0" err="1" smtClean="0"/>
              <a:t>являются</a:t>
            </a:r>
            <a:r>
              <a:rPr lang="uk-UA" dirty="0" smtClean="0"/>
              <a:t> </a:t>
            </a:r>
            <a:r>
              <a:rPr lang="uk-UA" dirty="0" err="1" smtClean="0"/>
              <a:t>безошибочное</a:t>
            </a:r>
            <a:r>
              <a:rPr lang="uk-UA" dirty="0" smtClean="0"/>
              <a:t> </a:t>
            </a:r>
            <a:r>
              <a:rPr lang="uk-UA" dirty="0" err="1" smtClean="0"/>
              <a:t>выполнение</a:t>
            </a:r>
            <a:r>
              <a:rPr lang="uk-UA" dirty="0" smtClean="0"/>
              <a:t> </a:t>
            </a:r>
            <a:r>
              <a:rPr lang="uk-UA" dirty="0" err="1" smtClean="0"/>
              <a:t>запросов</a:t>
            </a:r>
            <a:r>
              <a:rPr lang="uk-UA" dirty="0" smtClean="0"/>
              <a:t> и </a:t>
            </a:r>
            <a:r>
              <a:rPr lang="uk-UA" dirty="0" err="1" smtClean="0"/>
              <a:t>достаточно</a:t>
            </a:r>
            <a:r>
              <a:rPr lang="uk-UA" dirty="0" smtClean="0"/>
              <a:t> </a:t>
            </a:r>
            <a:r>
              <a:rPr lang="uk-UA" dirty="0" err="1" smtClean="0"/>
              <a:t>быстрая</a:t>
            </a:r>
            <a:r>
              <a:rPr lang="uk-UA" dirty="0" smtClean="0"/>
              <a:t> </a:t>
            </a:r>
            <a:r>
              <a:rPr lang="uk-UA" dirty="0" err="1" smtClean="0"/>
              <a:t>скорость</a:t>
            </a:r>
            <a:r>
              <a:rPr lang="uk-UA" dirty="0" smtClean="0"/>
              <a:t> </a:t>
            </a:r>
            <a:r>
              <a:rPr lang="uk-UA" dirty="0" err="1" smtClean="0"/>
              <a:t>их</a:t>
            </a:r>
            <a:r>
              <a:rPr lang="uk-UA" dirty="0" smtClean="0"/>
              <a:t> </a:t>
            </a:r>
            <a:r>
              <a:rPr lang="uk-UA" dirty="0" err="1" smtClean="0"/>
              <a:t>выполнения</a:t>
            </a:r>
            <a:r>
              <a:rPr lang="uk-UA" dirty="0" smtClean="0"/>
              <a:t> (так </a:t>
            </a:r>
            <a:r>
              <a:rPr lang="uk-UA" dirty="0" err="1" smtClean="0"/>
              <a:t>как</a:t>
            </a:r>
            <a:r>
              <a:rPr lang="uk-UA" dirty="0" smtClean="0"/>
              <a:t> </a:t>
            </a:r>
            <a:r>
              <a:rPr lang="uk-UA" dirty="0" err="1" smtClean="0"/>
              <a:t>приложение</a:t>
            </a:r>
            <a:r>
              <a:rPr lang="uk-UA" dirty="0" smtClean="0"/>
              <a:t> </a:t>
            </a:r>
            <a:r>
              <a:rPr lang="uk-UA" dirty="0" err="1" smtClean="0"/>
              <a:t>является</a:t>
            </a:r>
            <a:r>
              <a:rPr lang="uk-UA" dirty="0" smtClean="0"/>
              <a:t> </a:t>
            </a:r>
            <a:r>
              <a:rPr lang="uk-UA" dirty="0" err="1" smtClean="0"/>
              <a:t>интерактивным</a:t>
            </a:r>
            <a:r>
              <a:rPr lang="uk-UA" dirty="0" smtClean="0"/>
              <a:t>).</a:t>
            </a:r>
          </a:p>
          <a:p>
            <a:pPr>
              <a:buNone/>
            </a:pPr>
            <a:r>
              <a:rPr lang="uk-UA" dirty="0" err="1" smtClean="0"/>
              <a:t>Требованиями</a:t>
            </a:r>
            <a:r>
              <a:rPr lang="uk-UA" dirty="0" smtClean="0"/>
              <a:t> к серверу БД </a:t>
            </a:r>
            <a:r>
              <a:rPr lang="uk-UA" dirty="0" err="1" smtClean="0"/>
              <a:t>являются</a:t>
            </a:r>
            <a:r>
              <a:rPr lang="uk-UA" dirty="0" smtClean="0"/>
              <a:t>:</a:t>
            </a:r>
          </a:p>
          <a:p>
            <a:pPr>
              <a:buFont typeface="Arial" charset="0"/>
              <a:buChar char="•"/>
            </a:pPr>
            <a:r>
              <a:rPr lang="uk-UA" dirty="0" err="1" smtClean="0"/>
              <a:t>Достаточно</a:t>
            </a:r>
            <a:r>
              <a:rPr lang="uk-UA" dirty="0" smtClean="0"/>
              <a:t> </a:t>
            </a:r>
            <a:r>
              <a:rPr lang="uk-UA" dirty="0" err="1" smtClean="0"/>
              <a:t>большой</a:t>
            </a:r>
            <a:r>
              <a:rPr lang="uk-UA" dirty="0" smtClean="0"/>
              <a:t> </a:t>
            </a:r>
            <a:r>
              <a:rPr lang="uk-UA" dirty="0" err="1" smtClean="0"/>
              <a:t>объем</a:t>
            </a:r>
            <a:r>
              <a:rPr lang="uk-UA" dirty="0" smtClean="0"/>
              <a:t> </a:t>
            </a:r>
            <a:r>
              <a:rPr lang="uk-UA" dirty="0" err="1" smtClean="0"/>
              <a:t>памяти</a:t>
            </a:r>
            <a:endParaRPr lang="uk-UA" dirty="0" smtClean="0"/>
          </a:p>
          <a:p>
            <a:pPr>
              <a:buFont typeface="Arial" charset="0"/>
              <a:buChar char="•"/>
            </a:pPr>
            <a:r>
              <a:rPr lang="uk-UA" dirty="0" err="1" smtClean="0"/>
              <a:t>Круглосуточная</a:t>
            </a:r>
            <a:r>
              <a:rPr lang="uk-UA" dirty="0" smtClean="0"/>
              <a:t> и </a:t>
            </a:r>
            <a:r>
              <a:rPr lang="uk-UA" dirty="0" err="1" smtClean="0"/>
              <a:t>безотказная</a:t>
            </a:r>
            <a:r>
              <a:rPr lang="uk-UA" dirty="0" smtClean="0"/>
              <a:t> </a:t>
            </a:r>
            <a:r>
              <a:rPr lang="uk-UA" dirty="0" err="1" smtClean="0"/>
              <a:t>работа</a:t>
            </a:r>
            <a:r>
              <a:rPr lang="uk-UA" dirty="0" smtClean="0"/>
              <a:t> </a:t>
            </a:r>
            <a:r>
              <a:rPr lang="uk-UA" dirty="0" err="1" smtClean="0"/>
              <a:t>даже</a:t>
            </a:r>
            <a:r>
              <a:rPr lang="uk-UA" dirty="0" smtClean="0"/>
              <a:t> при </a:t>
            </a:r>
            <a:r>
              <a:rPr lang="uk-UA" dirty="0" err="1" smtClean="0"/>
              <a:t>большом</a:t>
            </a:r>
            <a:r>
              <a:rPr lang="uk-UA" dirty="0" smtClean="0"/>
              <a:t> </a:t>
            </a:r>
            <a:r>
              <a:rPr lang="uk-UA" dirty="0" err="1" smtClean="0"/>
              <a:t>количестве</a:t>
            </a:r>
            <a:r>
              <a:rPr lang="uk-UA" dirty="0" smtClean="0"/>
              <a:t> </a:t>
            </a:r>
            <a:r>
              <a:rPr lang="uk-UA" dirty="0" err="1" smtClean="0"/>
              <a:t>запросов</a:t>
            </a:r>
            <a:endParaRPr lang="uk-UA" dirty="0" smtClean="0"/>
          </a:p>
          <a:p>
            <a:pPr>
              <a:buFont typeface="Arial" charset="0"/>
              <a:buChar char="•"/>
            </a:pPr>
            <a:endParaRPr lang="uk-UA" dirty="0" smtClean="0"/>
          </a:p>
          <a:p>
            <a:pPr>
              <a:buNone/>
            </a:pPr>
            <a:endParaRPr lang="ru-RU" dirty="0"/>
          </a:p>
        </p:txBody>
      </p:sp>
      <p:pic>
        <p:nvPicPr>
          <p:cNvPr id="2051" name="Picture 3" descr="C:\Users\ЕЛИСЕЙ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449384">
            <a:off x="6296788" y="2428071"/>
            <a:ext cx="3024139" cy="1555547"/>
          </a:xfrm>
          <a:prstGeom prst="rect">
            <a:avLst/>
          </a:prstGeom>
          <a:noFill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Критерии разработки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00200"/>
            <a:ext cx="5112568" cy="506916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Основными критериями разработки являются простота, надежность и удобство использования программы.</a:t>
            </a:r>
          </a:p>
          <a:p>
            <a:pPr>
              <a:buNone/>
            </a:pPr>
            <a:r>
              <a:rPr lang="ru-RU" dirty="0" smtClean="0"/>
              <a:t>Для интерфейса выбрана сине-бело-серая цветовая гамма. Она является нейтральной и не напрягает зрение пользователя даже при длительном использовании.</a:t>
            </a:r>
            <a:endParaRPr lang="ru-RU" dirty="0"/>
          </a:p>
        </p:txBody>
      </p:sp>
      <p:pic>
        <p:nvPicPr>
          <p:cNvPr id="3074" name="Picture 2" descr="C:\Users\ЕЛИСЕЙ\Desktop\adm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1628800"/>
            <a:ext cx="3312368" cy="1705623"/>
          </a:xfrm>
          <a:prstGeom prst="rect">
            <a:avLst/>
          </a:prstGeom>
          <a:noFill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2050" name="Picture 2" descr="C:\Users\ЕЛИСЕЙ\Desktop\меню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3573016"/>
            <a:ext cx="1295400" cy="2886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/>
              <a:t>Управление проектом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556792"/>
            <a:ext cx="5509120" cy="4133056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 smtClean="0"/>
              <a:t>В проекте внедрена система прав пользователей и студентов, поэтому управлять им довольно просто. Все пользователи будут иметь доступ лишь к той информации, которая ему нужна. Студенты смогут лишь просматривать личную информация и информацию об университете и преподавателях.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1026" name="Picture 2" descr="C:\Users\ЕЛИСЕЙ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5301208"/>
            <a:ext cx="6713119" cy="1364357"/>
          </a:xfrm>
          <a:prstGeom prst="rect">
            <a:avLst/>
          </a:prstGeom>
          <a:noFill/>
        </p:spPr>
      </p:pic>
      <p:pic>
        <p:nvPicPr>
          <p:cNvPr id="4" name="Picture 2" descr="C:\Users\ЕЛИСЕЙ\Desktop\роль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1484784"/>
            <a:ext cx="2981325" cy="3790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32048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buNone/>
            </a:pPr>
            <a:endParaRPr lang="ru-RU" sz="4800" b="1" dirty="0" smtClean="0"/>
          </a:p>
          <a:p>
            <a:pPr algn="ctr">
              <a:buNone/>
            </a:pPr>
            <a:endParaRPr lang="ru-RU" sz="4800" b="1" dirty="0" smtClean="0"/>
          </a:p>
          <a:p>
            <a:pPr algn="ctr">
              <a:buNone/>
            </a:pPr>
            <a:r>
              <a:rPr lang="ru-RU" sz="4800" b="1" dirty="0" smtClean="0"/>
              <a:t>СПАСИБО ЗА ВНИМАНИЕ!</a:t>
            </a:r>
            <a:endParaRPr lang="ru-RU" sz="4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F016-BCCC-4AD6-919D-CC6147669E97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3932</TotalTime>
  <Words>354</Words>
  <Application>Microsoft Office PowerPoint</Application>
  <PresentationFormat>Экран (4:3)</PresentationFormat>
  <Paragraphs>44</Paragraphs>
  <Slides>9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Органайзер учебного процесса университета</vt:lpstr>
      <vt:lpstr>Цель создания</vt:lpstr>
      <vt:lpstr>Преимущества для студентов</vt:lpstr>
      <vt:lpstr>Преимущества для сотрудников</vt:lpstr>
      <vt:lpstr>Метод разработки</vt:lpstr>
      <vt:lpstr>Метод разработки БД</vt:lpstr>
      <vt:lpstr>Критерии разработки</vt:lpstr>
      <vt:lpstr>Управление проектом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Органайзер учебного процесса университета</dc:title>
  <dc:creator>ЕЛИСЕЙ</dc:creator>
  <cp:lastModifiedBy>ЕЛИСЕЙ</cp:lastModifiedBy>
  <cp:revision>116</cp:revision>
  <dcterms:created xsi:type="dcterms:W3CDTF">2015-03-26T09:23:13Z</dcterms:created>
  <dcterms:modified xsi:type="dcterms:W3CDTF">2015-06-19T07:50:37Z</dcterms:modified>
</cp:coreProperties>
</file>