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7" r:id="rId4"/>
    <p:sldId id="258" r:id="rId5"/>
    <p:sldId id="264" r:id="rId6"/>
    <p:sldId id="268" r:id="rId7"/>
    <p:sldId id="269" r:id="rId8"/>
    <p:sldId id="270" r:id="rId9"/>
    <p:sldId id="271" r:id="rId10"/>
    <p:sldId id="272" r:id="rId11"/>
    <p:sldId id="273" r:id="rId12"/>
    <p:sldId id="266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48" autoAdjust="0"/>
    <p:restoredTop sz="94737" autoAdjust="0"/>
  </p:normalViewPr>
  <p:slideViewPr>
    <p:cSldViewPr>
      <p:cViewPr varScale="1">
        <p:scale>
          <a:sx n="71" d="100"/>
          <a:sy n="71" d="100"/>
        </p:scale>
        <p:origin x="-11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2220" y="-7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270439-5E03-4A1F-B68F-BA9667E1C41C}" type="datetimeFigureOut">
              <a:rPr lang="ru-RU" smtClean="0"/>
              <a:pPr/>
              <a:t>25.06.2015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1225D5-832F-4C3E-AF4E-91F1EF21B395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225D5-832F-4C3E-AF4E-91F1EF21B395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225D5-832F-4C3E-AF4E-91F1EF21B395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225D5-832F-4C3E-AF4E-91F1EF21B395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5FD4-7F33-4D7C-8185-A618156FB826}" type="datetime1">
              <a:rPr lang="ru-RU" smtClean="0"/>
              <a:pPr/>
              <a:t>25.06.2015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FF016-BCCC-4AD6-919D-CC6147669E9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A317F-3474-4E1F-899E-9BF3CD55D642}" type="datetime1">
              <a:rPr lang="ru-RU" smtClean="0"/>
              <a:pPr/>
              <a:t>25.06.2015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FF016-BCCC-4AD6-919D-CC6147669E9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93FDC-DD38-4997-8093-6AACB16C9846}" type="datetime1">
              <a:rPr lang="ru-RU" smtClean="0"/>
              <a:pPr/>
              <a:t>25.06.2015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FF016-BCCC-4AD6-919D-CC6147669E9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7EFB2-F281-4518-B0DD-3F93A11AB3B3}" type="datetime1">
              <a:rPr lang="ru-RU" smtClean="0"/>
              <a:pPr/>
              <a:t>25.06.2015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FF016-BCCC-4AD6-919D-CC6147669E9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FB7F8-525A-48CA-A66C-F9FF5FC334A7}" type="datetime1">
              <a:rPr lang="ru-RU" smtClean="0"/>
              <a:pPr/>
              <a:t>25.06.2015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FF016-BCCC-4AD6-919D-CC6147669E9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D489B-1FE5-4CBF-A943-B60092E1394C}" type="datetime1">
              <a:rPr lang="ru-RU" smtClean="0"/>
              <a:pPr/>
              <a:t>25.06.2015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FF016-BCCC-4AD6-919D-CC6147669E9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9BCA8-7936-4C0B-AC88-29159CA19421}" type="datetime1">
              <a:rPr lang="ru-RU" smtClean="0"/>
              <a:pPr/>
              <a:t>25.06.2015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FF016-BCCC-4AD6-919D-CC6147669E9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6207-EEA5-488B-9278-4E25D0699DE7}" type="datetime1">
              <a:rPr lang="ru-RU" smtClean="0"/>
              <a:pPr/>
              <a:t>25.06.2015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FF016-BCCC-4AD6-919D-CC6147669E9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5B27D-4520-43E0-AEAC-2CA30C5113EC}" type="datetime1">
              <a:rPr lang="ru-RU" smtClean="0"/>
              <a:pPr/>
              <a:t>25.06.2015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FF016-BCCC-4AD6-919D-CC6147669E9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5C698-4A41-44ED-B560-0FB1DF103350}" type="datetime1">
              <a:rPr lang="ru-RU" smtClean="0"/>
              <a:pPr/>
              <a:t>25.06.2015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FF016-BCCC-4AD6-919D-CC6147669E9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F756A-E89A-4482-AC3A-20FDED0EF8C3}" type="datetime1">
              <a:rPr lang="ru-RU" smtClean="0"/>
              <a:pPr/>
              <a:t>25.06.2015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FF016-BCCC-4AD6-919D-CC6147669E9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B19C5-212C-40DD-AE91-AB3C61C61544}" type="datetime1">
              <a:rPr lang="ru-RU" smtClean="0"/>
              <a:pPr/>
              <a:t>25.06.2015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FF016-BCCC-4AD6-919D-CC6147669E97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2492896"/>
            <a:ext cx="7772400" cy="1470025"/>
          </a:xfrm>
        </p:spPr>
        <p:txBody>
          <a:bodyPr/>
          <a:lstStyle/>
          <a:p>
            <a:r>
              <a:rPr lang="ru-RU" dirty="0" smtClean="0"/>
              <a:t>Органайзер учебного процесса университета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03648" y="4581128"/>
            <a:ext cx="6400800" cy="1752600"/>
          </a:xfrm>
        </p:spPr>
        <p:txBody>
          <a:bodyPr>
            <a:normAutofit/>
          </a:bodyPr>
          <a:lstStyle/>
          <a:p>
            <a:pPr algn="r"/>
            <a:r>
              <a:rPr lang="ru-RU" sz="2800" dirty="0" smtClean="0">
                <a:solidFill>
                  <a:srgbClr val="002060"/>
                </a:solidFill>
              </a:rPr>
              <a:t>Лукин </a:t>
            </a:r>
            <a:r>
              <a:rPr lang="ru-RU" sz="2800" dirty="0" err="1" smtClean="0">
                <a:solidFill>
                  <a:srgbClr val="002060"/>
                </a:solidFill>
              </a:rPr>
              <a:t>Елисей</a:t>
            </a:r>
            <a:endParaRPr lang="ru-RU" sz="2800" dirty="0" smtClean="0">
              <a:solidFill>
                <a:srgbClr val="002060"/>
              </a:solidFill>
            </a:endParaRPr>
          </a:p>
          <a:p>
            <a:pPr algn="r"/>
            <a:r>
              <a:rPr lang="ru-RU" sz="2800" dirty="0" smtClean="0">
                <a:solidFill>
                  <a:srgbClr val="002060"/>
                </a:solidFill>
              </a:rPr>
              <a:t>гр. 941</a:t>
            </a:r>
            <a:endParaRPr lang="ru-RU" sz="2800" dirty="0">
              <a:solidFill>
                <a:srgbClr val="002060"/>
              </a:solidFill>
            </a:endParaRPr>
          </a:p>
        </p:txBody>
      </p:sp>
      <p:pic>
        <p:nvPicPr>
          <p:cNvPr id="1026" name="Picture 2" descr="Z:\home\deo.com\www\images\univ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3848" y="332656"/>
            <a:ext cx="2609850" cy="18478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dirty="0" smtClean="0"/>
              <a:t>Поддержка проекта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1556792"/>
            <a:ext cx="7992888" cy="3816424"/>
          </a:xfrm>
        </p:spPr>
        <p:txBody>
          <a:bodyPr>
            <a:normAutofit fontScale="92500" lnSpcReduction="10000"/>
          </a:bodyPr>
          <a:lstStyle/>
          <a:p>
            <a:pPr algn="just">
              <a:buNone/>
            </a:pPr>
            <a:r>
              <a:rPr lang="ru-RU" dirty="0" smtClean="0"/>
              <a:t>Данный проект достаточно просто администрировать и поддерживать.</a:t>
            </a:r>
          </a:p>
          <a:p>
            <a:pPr algn="just">
              <a:buNone/>
            </a:pPr>
            <a:r>
              <a:rPr lang="ru-RU" dirty="0" smtClean="0"/>
              <a:t>Это реализовано за счет:</a:t>
            </a:r>
          </a:p>
          <a:p>
            <a:pPr algn="just"/>
            <a:r>
              <a:rPr lang="ru-RU" dirty="0" smtClean="0"/>
              <a:t>Использования</a:t>
            </a:r>
            <a:r>
              <a:rPr lang="en-US" dirty="0" smtClean="0"/>
              <a:t> </a:t>
            </a:r>
            <a:r>
              <a:rPr lang="ru-RU" dirty="0" smtClean="0"/>
              <a:t>популярных языков программирования</a:t>
            </a:r>
          </a:p>
          <a:p>
            <a:pPr algn="just"/>
            <a:r>
              <a:rPr lang="ru-RU" dirty="0" smtClean="0"/>
              <a:t>Простой структуры программы, благодаря ООП и </a:t>
            </a:r>
            <a:r>
              <a:rPr lang="en-US" dirty="0" smtClean="0"/>
              <a:t>MVC</a:t>
            </a:r>
            <a:endParaRPr lang="ru-RU" dirty="0" smtClean="0"/>
          </a:p>
          <a:p>
            <a:pPr algn="just"/>
            <a:r>
              <a:rPr lang="ru-RU" dirty="0" smtClean="0"/>
              <a:t>Нормализованной БД</a:t>
            </a:r>
          </a:p>
          <a:p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FF016-BCCC-4AD6-919D-CC6147669E97}" type="slidenum">
              <a:rPr lang="ru-RU" smtClean="0"/>
              <a:pPr/>
              <a:t>10</a:t>
            </a:fld>
            <a:endParaRPr lang="ru-RU"/>
          </a:p>
        </p:txBody>
      </p:sp>
      <p:pic>
        <p:nvPicPr>
          <p:cNvPr id="31746" name="Picture 2" descr="http://prodajayslyg.com.ua/sites/default/files/tovar_foto/34534634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9992" y="4365104"/>
            <a:ext cx="3333750" cy="23241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dirty="0" smtClean="0"/>
              <a:t>Развитие проекта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1556792"/>
            <a:ext cx="7992888" cy="4896544"/>
          </a:xfrm>
        </p:spPr>
        <p:txBody>
          <a:bodyPr>
            <a:normAutofit fontScale="92500" lnSpcReduction="10000"/>
          </a:bodyPr>
          <a:lstStyle/>
          <a:p>
            <a:pPr algn="just">
              <a:buNone/>
            </a:pPr>
            <a:r>
              <a:rPr lang="ru-RU" dirty="0" smtClean="0"/>
              <a:t>Как и любой другой проект, данный сайт можно развивать и дополнять новыми функциями. Например:</a:t>
            </a:r>
          </a:p>
          <a:p>
            <a:pPr algn="just"/>
            <a:r>
              <a:rPr lang="ru-RU" dirty="0" smtClean="0"/>
              <a:t>Оповещения в виде </a:t>
            </a:r>
            <a:r>
              <a:rPr lang="en-US" dirty="0" smtClean="0"/>
              <a:t>Email </a:t>
            </a:r>
            <a:r>
              <a:rPr lang="uk-UA" dirty="0" smtClean="0"/>
              <a:t>и </a:t>
            </a:r>
            <a:r>
              <a:rPr lang="en-US" dirty="0" smtClean="0"/>
              <a:t>SMS</a:t>
            </a:r>
            <a:endParaRPr lang="ru-RU" dirty="0" smtClean="0"/>
          </a:p>
          <a:p>
            <a:pPr algn="just"/>
            <a:r>
              <a:rPr lang="ru-RU" dirty="0" smtClean="0"/>
              <a:t>Разработка мобильной версии</a:t>
            </a:r>
            <a:endParaRPr lang="en-US" dirty="0" smtClean="0"/>
          </a:p>
          <a:p>
            <a:pPr algn="just"/>
            <a:r>
              <a:rPr lang="ru-RU" dirty="0" smtClean="0"/>
              <a:t>Отчеты в формате </a:t>
            </a:r>
            <a:r>
              <a:rPr lang="en-US" dirty="0" smtClean="0"/>
              <a:t>PDF </a:t>
            </a:r>
            <a:r>
              <a:rPr lang="uk-UA" dirty="0" smtClean="0"/>
              <a:t>и </a:t>
            </a:r>
            <a:r>
              <a:rPr lang="en-US" dirty="0" smtClean="0"/>
              <a:t>Excel</a:t>
            </a:r>
            <a:endParaRPr lang="ru-RU" dirty="0" smtClean="0"/>
          </a:p>
          <a:p>
            <a:pPr algn="just"/>
            <a:r>
              <a:rPr lang="ru-RU" dirty="0" smtClean="0"/>
              <a:t>Календарь</a:t>
            </a:r>
          </a:p>
          <a:p>
            <a:pPr algn="just"/>
            <a:r>
              <a:rPr lang="ru-RU" dirty="0" smtClean="0"/>
              <a:t>Форум</a:t>
            </a:r>
          </a:p>
          <a:p>
            <a:pPr algn="just"/>
            <a:r>
              <a:rPr lang="ru-RU" dirty="0" smtClean="0"/>
              <a:t>Электронные документы</a:t>
            </a:r>
          </a:p>
          <a:p>
            <a:pPr algn="just"/>
            <a:r>
              <a:rPr lang="ru-RU" dirty="0" smtClean="0"/>
              <a:t>Финансовые операции</a:t>
            </a:r>
          </a:p>
          <a:p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FF016-BCCC-4AD6-919D-CC6147669E97}" type="slidenum">
              <a:rPr lang="ru-RU" smtClean="0"/>
              <a:pPr/>
              <a:t>11</a:t>
            </a:fld>
            <a:endParaRPr lang="ru-RU"/>
          </a:p>
        </p:txBody>
      </p:sp>
      <p:pic>
        <p:nvPicPr>
          <p:cNvPr id="32770" name="Picture 2" descr="http://sozdanie.biz/resources/uploads/2012/09/obsluzhivanie-sajt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2040" y="4365104"/>
            <a:ext cx="3280557" cy="23488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320480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>
              <a:buNone/>
            </a:pPr>
            <a:endParaRPr lang="ru-RU" sz="4800" b="1" dirty="0" smtClean="0"/>
          </a:p>
          <a:p>
            <a:pPr algn="ctr">
              <a:buNone/>
            </a:pPr>
            <a:endParaRPr lang="ru-RU" sz="4800" b="1" dirty="0" smtClean="0"/>
          </a:p>
          <a:p>
            <a:pPr algn="ctr">
              <a:buNone/>
            </a:pPr>
            <a:r>
              <a:rPr lang="ru-RU" sz="4800" b="1" dirty="0" smtClean="0"/>
              <a:t>СПАСИБО ЗА ВНИМАНИЕ!</a:t>
            </a:r>
            <a:endParaRPr lang="ru-RU" sz="4800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FF016-BCCC-4AD6-919D-CC6147669E97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dirty="0" smtClean="0"/>
              <a:t>Цель создания и функции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1556792"/>
            <a:ext cx="4320480" cy="1756791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ru-RU" dirty="0" smtClean="0"/>
              <a:t>Экономия времени за счет дистанционного доступа к информации касающейся обучения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FF016-BCCC-4AD6-919D-CC6147669E97}" type="slidenum">
              <a:rPr lang="ru-RU" sz="1400" b="1" smtClean="0"/>
              <a:pPr/>
              <a:t>2</a:t>
            </a:fld>
            <a:endParaRPr lang="ru-RU" sz="1400" b="1" dirty="0"/>
          </a:p>
        </p:txBody>
      </p:sp>
      <p:pic>
        <p:nvPicPr>
          <p:cNvPr id="9218" name="Picture 2" descr="http://economclub.com.ua/wp-content/themes/financemag/images/slides/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3356992"/>
            <a:ext cx="8280920" cy="3019562"/>
          </a:xfrm>
          <a:prstGeom prst="rect">
            <a:avLst/>
          </a:prstGeom>
          <a:noFill/>
        </p:spPr>
      </p:pic>
      <p:sp>
        <p:nvSpPr>
          <p:cNvPr id="7" name="Содержимое 2"/>
          <p:cNvSpPr txBox="1">
            <a:spLocks/>
          </p:cNvSpPr>
          <p:nvPr/>
        </p:nvSpPr>
        <p:spPr>
          <a:xfrm>
            <a:off x="4716016" y="1556792"/>
            <a:ext cx="4067944" cy="175679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Конфиденциальность</a:t>
            </a:r>
            <a:r>
              <a:rPr kumimoji="0" lang="ru-RU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личных данных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ru-RU" sz="3200" baseline="0" dirty="0" smtClean="0"/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u-RU" sz="3200" dirty="0"/>
              <a:t> </a:t>
            </a:r>
            <a:endParaRPr kumimoji="0" lang="ru-RU" sz="32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dirty="0" smtClean="0"/>
              <a:t>Безопасность и надежность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1556793"/>
            <a:ext cx="8424936" cy="1584176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ru-RU" dirty="0" smtClean="0"/>
              <a:t>Наличие системы прав</a:t>
            </a:r>
          </a:p>
          <a:p>
            <a:pPr algn="just"/>
            <a:r>
              <a:rPr lang="ru-RU" dirty="0" err="1" smtClean="0"/>
              <a:t>Хэширование</a:t>
            </a:r>
            <a:r>
              <a:rPr lang="ru-RU" dirty="0" smtClean="0"/>
              <a:t> паролей</a:t>
            </a:r>
          </a:p>
          <a:p>
            <a:pPr algn="just"/>
            <a:r>
              <a:rPr lang="ru-RU" dirty="0" smtClean="0"/>
              <a:t>Проверка вводимой информации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FF016-BCCC-4AD6-919D-CC6147669E97}" type="slidenum">
              <a:rPr lang="ru-RU" smtClean="0"/>
              <a:pPr/>
              <a:t>3</a:t>
            </a:fld>
            <a:endParaRPr lang="ru-RU" dirty="0"/>
          </a:p>
        </p:txBody>
      </p:sp>
      <p:pic>
        <p:nvPicPr>
          <p:cNvPr id="8" name="Picture 2" descr="C:\Users\ЕЛИСЕЙ\Desktop\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19872" y="5848204"/>
            <a:ext cx="4968552" cy="1009796"/>
          </a:xfrm>
          <a:prstGeom prst="rect">
            <a:avLst/>
          </a:prstGeom>
          <a:noFill/>
        </p:spPr>
      </p:pic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19872" y="4077072"/>
            <a:ext cx="5085286" cy="60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1560" y="3140968"/>
            <a:ext cx="4857750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11560" y="4725144"/>
            <a:ext cx="4876800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ru-RU" dirty="0" smtClean="0"/>
              <a:t>Методы </a:t>
            </a:r>
            <a:r>
              <a:rPr lang="ru-RU" dirty="0" smtClean="0"/>
              <a:t>разработки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1600201"/>
            <a:ext cx="5040560" cy="3701007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ru-RU" dirty="0" smtClean="0"/>
              <a:t>Программа разработана в виде </a:t>
            </a:r>
            <a:r>
              <a:rPr lang="en-US" dirty="0" smtClean="0"/>
              <a:t>web-</a:t>
            </a:r>
            <a:r>
              <a:rPr lang="uk-UA" dirty="0" err="1" smtClean="0"/>
              <a:t>сайта</a:t>
            </a:r>
            <a:r>
              <a:rPr lang="en-US" dirty="0" smtClean="0"/>
              <a:t>.</a:t>
            </a:r>
            <a:endParaRPr lang="ru-RU" dirty="0" smtClean="0"/>
          </a:p>
          <a:p>
            <a:pPr algn="just">
              <a:buNone/>
            </a:pPr>
            <a:r>
              <a:rPr lang="ru-RU" dirty="0" smtClean="0"/>
              <a:t>Ею можно воспользоваться имея при себе лишь компьютер (или ноутбук, планшет, телефон) и доступ в интернет.</a:t>
            </a:r>
          </a:p>
          <a:p>
            <a:pPr>
              <a:buNone/>
            </a:pPr>
            <a:endParaRPr lang="ru-RU" dirty="0"/>
          </a:p>
        </p:txBody>
      </p:sp>
      <p:pic>
        <p:nvPicPr>
          <p:cNvPr id="2050" name="Picture 2" descr="C:\Users\ЕЛИСЕЙ\Desktop\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6136" y="1628800"/>
            <a:ext cx="2733675" cy="1666875"/>
          </a:xfrm>
          <a:prstGeom prst="rect">
            <a:avLst/>
          </a:prstGeom>
          <a:noFill/>
        </p:spPr>
      </p:pic>
      <p:pic>
        <p:nvPicPr>
          <p:cNvPr id="2051" name="Picture 3" descr="C:\Users\ЕЛИСЕЙ\Desktop\downloa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5301208"/>
            <a:ext cx="2099861" cy="1080120"/>
          </a:xfrm>
          <a:prstGeom prst="rect">
            <a:avLst/>
          </a:prstGeom>
          <a:noFill/>
        </p:spPr>
      </p:pic>
      <p:pic>
        <p:nvPicPr>
          <p:cNvPr id="2052" name="Picture 4" descr="C:\Users\ЕЛИСЕЙ\Desktop\js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20272" y="3573016"/>
            <a:ext cx="1152127" cy="1152127"/>
          </a:xfrm>
          <a:prstGeom prst="rect">
            <a:avLst/>
          </a:prstGeom>
          <a:noFill/>
        </p:spPr>
      </p:pic>
      <p:pic>
        <p:nvPicPr>
          <p:cNvPr id="2053" name="Picture 5" descr="C:\Users\ЕЛИСЕЙ\Desktop\PHP-logo.svg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87824" y="5301208"/>
            <a:ext cx="2358083" cy="1249047"/>
          </a:xfrm>
          <a:prstGeom prst="rect">
            <a:avLst/>
          </a:prstGeom>
          <a:noFill/>
        </p:spPr>
      </p:pic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FF016-BCCC-4AD6-919D-CC6147669E97}" type="slidenum">
              <a:rPr lang="ru-RU" smtClean="0"/>
              <a:pPr/>
              <a:t>4</a:t>
            </a:fld>
            <a:endParaRPr lang="ru-RU"/>
          </a:p>
        </p:txBody>
      </p:sp>
      <p:pic>
        <p:nvPicPr>
          <p:cNvPr id="5122" name="Picture 2" descr="http://www.webseoanalytics.com/blog/wp-content/uploads/2011/09/ajax_p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508104" y="4869160"/>
            <a:ext cx="3131840" cy="15593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ru-RU" dirty="0" smtClean="0"/>
              <a:t>Разработка БД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39552" y="1556792"/>
            <a:ext cx="6624736" cy="3701008"/>
          </a:xfrm>
        </p:spPr>
        <p:txBody>
          <a:bodyPr>
            <a:normAutofit fontScale="77500" lnSpcReduction="20000"/>
          </a:bodyPr>
          <a:lstStyle/>
          <a:p>
            <a:pPr algn="just">
              <a:buNone/>
            </a:pPr>
            <a:r>
              <a:rPr lang="ru-RU" dirty="0" smtClean="0"/>
              <a:t>В качестве СУБД выбрана </a:t>
            </a:r>
            <a:r>
              <a:rPr lang="ru-RU" dirty="0" err="1" smtClean="0"/>
              <a:t>MySQL</a:t>
            </a:r>
            <a:r>
              <a:rPr lang="ru-RU" dirty="0" smtClean="0"/>
              <a:t>.</a:t>
            </a:r>
          </a:p>
          <a:p>
            <a:pPr algn="just">
              <a:buNone/>
            </a:pPr>
            <a:r>
              <a:rPr lang="ru-RU" dirty="0" smtClean="0"/>
              <a:t>Основные требования к БД:</a:t>
            </a:r>
          </a:p>
          <a:p>
            <a:pPr algn="just"/>
            <a:r>
              <a:rPr lang="ru-RU" dirty="0" smtClean="0"/>
              <a:t>Безошибочность</a:t>
            </a:r>
          </a:p>
          <a:p>
            <a:pPr algn="just"/>
            <a:r>
              <a:rPr lang="ru-RU" dirty="0" smtClean="0"/>
              <a:t>Быстрота работы</a:t>
            </a:r>
          </a:p>
          <a:p>
            <a:pPr algn="just">
              <a:buNone/>
            </a:pPr>
            <a:r>
              <a:rPr lang="ru-RU" dirty="0" smtClean="0"/>
              <a:t>Как это реализовано:</a:t>
            </a:r>
          </a:p>
          <a:p>
            <a:pPr algn="just"/>
            <a:r>
              <a:rPr lang="ru-RU" dirty="0" smtClean="0"/>
              <a:t>Сделана нормализованная БД</a:t>
            </a:r>
          </a:p>
          <a:p>
            <a:pPr algn="just"/>
            <a:r>
              <a:rPr lang="ru-RU" dirty="0" smtClean="0"/>
              <a:t>Протестирована правильность выполнения запросов</a:t>
            </a:r>
          </a:p>
          <a:p>
            <a:pPr algn="just"/>
            <a:r>
              <a:rPr lang="ru-RU" dirty="0" smtClean="0"/>
              <a:t>Сделана пагинация и выбор полей в запросах</a:t>
            </a:r>
          </a:p>
          <a:p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FF016-BCCC-4AD6-919D-CC6147669E97}" type="slidenum">
              <a:rPr lang="ru-RU" smtClean="0"/>
              <a:pPr/>
              <a:t>5</a:t>
            </a:fld>
            <a:endParaRPr lang="ru-RU"/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2120" y="2492896"/>
            <a:ext cx="184785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5229200"/>
            <a:ext cx="7267575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ru-RU" dirty="0" smtClean="0"/>
              <a:t>Разработка БД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FF016-BCCC-4AD6-919D-CC6147669E97}" type="slidenum">
              <a:rPr lang="ru-RU" smtClean="0"/>
              <a:pPr/>
              <a:t>6</a:t>
            </a:fld>
            <a:endParaRPr lang="ru-RU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556792"/>
            <a:ext cx="7560840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 descr="http://ruseller.com/lessons/les2170/images/mvc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67944" y="2564904"/>
            <a:ext cx="4762500" cy="381000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MVC + Smarty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1556792"/>
            <a:ext cx="5472608" cy="3024336"/>
          </a:xfrm>
        </p:spPr>
        <p:txBody>
          <a:bodyPr>
            <a:normAutofit fontScale="85000" lnSpcReduction="20000"/>
          </a:bodyPr>
          <a:lstStyle/>
          <a:p>
            <a:pPr algn="just">
              <a:buNone/>
            </a:pPr>
            <a:r>
              <a:rPr lang="ru-RU" dirty="0" smtClean="0"/>
              <a:t>В проекте реализован шаблон MVC.</a:t>
            </a:r>
          </a:p>
          <a:p>
            <a:pPr algn="just">
              <a:buNone/>
            </a:pPr>
            <a:r>
              <a:rPr lang="ru-RU" dirty="0" smtClean="0"/>
              <a:t>Это упрощает процессы:</a:t>
            </a:r>
          </a:p>
          <a:p>
            <a:pPr algn="just"/>
            <a:r>
              <a:rPr lang="ru-RU" dirty="0" smtClean="0"/>
              <a:t>Разработки</a:t>
            </a:r>
          </a:p>
          <a:p>
            <a:pPr algn="just"/>
            <a:r>
              <a:rPr lang="ru-RU" dirty="0" smtClean="0"/>
              <a:t>Отладки</a:t>
            </a:r>
          </a:p>
          <a:p>
            <a:pPr algn="just"/>
            <a:r>
              <a:rPr lang="ru-RU" dirty="0" smtClean="0"/>
              <a:t>Поддержки</a:t>
            </a:r>
          </a:p>
          <a:p>
            <a:pPr algn="just">
              <a:buNone/>
            </a:pPr>
            <a:r>
              <a:rPr lang="ru-RU" dirty="0" smtClean="0"/>
              <a:t>Реализован MVC при помощи </a:t>
            </a:r>
            <a:r>
              <a:rPr lang="ru-RU" dirty="0" err="1" smtClean="0"/>
              <a:t>шаблонизатора</a:t>
            </a:r>
            <a:r>
              <a:rPr lang="ru-RU" dirty="0" smtClean="0"/>
              <a:t> </a:t>
            </a:r>
            <a:r>
              <a:rPr lang="ru-RU" dirty="0" err="1" smtClean="0"/>
              <a:t>Smarty</a:t>
            </a:r>
            <a:r>
              <a:rPr lang="ru-RU" dirty="0" smtClean="0"/>
              <a:t> .</a:t>
            </a:r>
          </a:p>
          <a:p>
            <a:pPr algn="just">
              <a:buNone/>
            </a:pPr>
            <a:endParaRPr lang="ru-RU" dirty="0" smtClean="0"/>
          </a:p>
          <a:p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FF016-BCCC-4AD6-919D-CC6147669E97}" type="slidenum">
              <a:rPr lang="ru-RU" smtClean="0"/>
              <a:pPr/>
              <a:t>7</a:t>
            </a:fld>
            <a:endParaRPr lang="ru-RU"/>
          </a:p>
        </p:txBody>
      </p:sp>
      <p:pic>
        <p:nvPicPr>
          <p:cNvPr id="28676" name="Picture 4" descr="https://upload.wikimedia.org/wikipedia/ru/8/8b/Smarty-logo-orange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5085184"/>
            <a:ext cx="3375375" cy="8640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uk-UA" dirty="0" smtClean="0"/>
              <a:t>ООП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1556792"/>
            <a:ext cx="8424936" cy="72008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ru-RU" dirty="0" smtClean="0"/>
              <a:t>Для реализации проекта использовалось ООП.</a:t>
            </a:r>
          </a:p>
          <a:p>
            <a:pPr algn="just">
              <a:buNone/>
            </a:pPr>
            <a:endParaRPr lang="ru-RU" dirty="0" smtClean="0"/>
          </a:p>
          <a:p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FF016-BCCC-4AD6-919D-CC6147669E97}" type="slidenum">
              <a:rPr lang="ru-RU" smtClean="0"/>
              <a:pPr/>
              <a:t>8</a:t>
            </a:fld>
            <a:endParaRPr lang="ru-RU"/>
          </a:p>
        </p:txBody>
      </p:sp>
      <p:pic>
        <p:nvPicPr>
          <p:cNvPr id="29698" name="Picture 2" descr="викл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2060848"/>
            <a:ext cx="6192688" cy="4588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AJAX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1556792"/>
            <a:ext cx="8280920" cy="1728192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ru-RU" dirty="0" smtClean="0"/>
              <a:t>Использование технологии AJAX позволило сделать использование  проекта более быстрым и удобным:</a:t>
            </a:r>
          </a:p>
          <a:p>
            <a:pPr algn="just">
              <a:buNone/>
            </a:pPr>
            <a:endParaRPr lang="ru-RU" dirty="0" smtClean="0"/>
          </a:p>
          <a:p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FF016-BCCC-4AD6-919D-CC6147669E97}" type="slidenum">
              <a:rPr lang="ru-RU" smtClean="0"/>
              <a:pPr/>
              <a:t>9</a:t>
            </a:fld>
            <a:endParaRPr lang="ru-RU"/>
          </a:p>
        </p:txBody>
      </p:sp>
      <p:pic>
        <p:nvPicPr>
          <p:cNvPr id="30722" name="Picture 2" descr="схема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79912" y="3356992"/>
            <a:ext cx="4788793" cy="2716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Содержимое 2"/>
          <p:cNvSpPr txBox="1">
            <a:spLocks/>
          </p:cNvSpPr>
          <p:nvPr/>
        </p:nvSpPr>
        <p:spPr>
          <a:xfrm>
            <a:off x="179512" y="3140968"/>
            <a:ext cx="3456384" cy="3096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just">
              <a:buFont typeface="Arial" pitchFamily="34" charset="0"/>
              <a:buChar char="•"/>
            </a:pPr>
            <a:r>
              <a:rPr lang="ru-RU" sz="3200" dirty="0" smtClean="0"/>
              <a:t> Страница лишний раз не перезагружается</a:t>
            </a:r>
          </a:p>
          <a:p>
            <a:pPr algn="just">
              <a:buFont typeface="Arial" pitchFamily="34" charset="0"/>
              <a:buChar char="•"/>
            </a:pPr>
            <a:r>
              <a:rPr lang="ru-RU" sz="3200" dirty="0" smtClean="0"/>
              <a:t> Подгружается лишь часть данных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4139</TotalTime>
  <Words>245</Words>
  <Application>Microsoft Office PowerPoint</Application>
  <PresentationFormat>Экран (4:3)</PresentationFormat>
  <Paragraphs>79</Paragraphs>
  <Slides>12</Slides>
  <Notes>3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Тема Office</vt:lpstr>
      <vt:lpstr>Органайзер учебного процесса университета</vt:lpstr>
      <vt:lpstr>Цель создания и функции</vt:lpstr>
      <vt:lpstr>Безопасность и надежность</vt:lpstr>
      <vt:lpstr>Методы разработки</vt:lpstr>
      <vt:lpstr>Разработка БД</vt:lpstr>
      <vt:lpstr>Разработка БД</vt:lpstr>
      <vt:lpstr>MVC + Smarty</vt:lpstr>
      <vt:lpstr>ООП</vt:lpstr>
      <vt:lpstr>AJAX</vt:lpstr>
      <vt:lpstr>Поддержка проекта</vt:lpstr>
      <vt:lpstr>Развитие проекта</vt:lpstr>
      <vt:lpstr>Слайд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Органайзер учебного процесса университета</dc:title>
  <dc:creator>ЕЛИСЕЙ</dc:creator>
  <cp:lastModifiedBy>ЕЛИСЕЙ</cp:lastModifiedBy>
  <cp:revision>137</cp:revision>
  <dcterms:created xsi:type="dcterms:W3CDTF">2015-03-26T09:23:13Z</dcterms:created>
  <dcterms:modified xsi:type="dcterms:W3CDTF">2015-06-25T04:10:46Z</dcterms:modified>
</cp:coreProperties>
</file>