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8" r:id="rId6"/>
    <p:sldId id="260" r:id="rId7"/>
    <p:sldId id="262" r:id="rId8"/>
    <p:sldId id="263" r:id="rId9"/>
    <p:sldId id="276" r:id="rId10"/>
    <p:sldId id="277" r:id="rId11"/>
    <p:sldId id="27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7" autoAdjust="0"/>
    <p:restoredTop sz="94660"/>
  </p:normalViewPr>
  <p:slideViewPr>
    <p:cSldViewPr>
      <p:cViewPr varScale="1">
        <p:scale>
          <a:sx n="68" d="100"/>
          <a:sy n="68" d="100"/>
        </p:scale>
        <p:origin x="-9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EC689-71C1-4501-994F-C6744B8F0CC0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2EF9E5AB-05A7-4549-A4FB-B0E9555E8524}">
      <dgm:prSet phldrT="[Текст]"/>
      <dgm:spPr/>
      <dgm:t>
        <a:bodyPr/>
        <a:lstStyle/>
        <a:p>
          <a:r>
            <a:rPr lang="ru-RU" dirty="0" err="1" smtClean="0"/>
            <a:t>Многоязычность</a:t>
          </a:r>
          <a:endParaRPr lang="ru-RU" dirty="0"/>
        </a:p>
      </dgm:t>
    </dgm:pt>
    <dgm:pt modelId="{03349DB5-2A78-40E4-A712-B031B6BEA2F5}" type="parTrans" cxnId="{795ECA73-CF01-4D99-BBA5-BAB3819736A9}">
      <dgm:prSet/>
      <dgm:spPr/>
      <dgm:t>
        <a:bodyPr/>
        <a:lstStyle/>
        <a:p>
          <a:endParaRPr lang="ru-RU"/>
        </a:p>
      </dgm:t>
    </dgm:pt>
    <dgm:pt modelId="{35B9E9DF-02D5-40E5-8426-B71CB8E94401}" type="sibTrans" cxnId="{795ECA73-CF01-4D99-BBA5-BAB3819736A9}">
      <dgm:prSet/>
      <dgm:spPr/>
      <dgm:t>
        <a:bodyPr/>
        <a:lstStyle/>
        <a:p>
          <a:endParaRPr lang="ru-RU"/>
        </a:p>
      </dgm:t>
    </dgm:pt>
    <dgm:pt modelId="{B59D1A57-8F8E-4BD6-B7AB-91864C5E3D3F}">
      <dgm:prSet phldrT="[Текст]"/>
      <dgm:spPr/>
      <dgm:t>
        <a:bodyPr/>
        <a:lstStyle/>
        <a:p>
          <a:r>
            <a:rPr lang="ru-RU" dirty="0" smtClean="0"/>
            <a:t>Комплексное тестирование</a:t>
          </a:r>
          <a:endParaRPr lang="ru-RU" dirty="0"/>
        </a:p>
      </dgm:t>
    </dgm:pt>
    <dgm:pt modelId="{6F403B42-250D-4504-8476-035254BE109D}" type="parTrans" cxnId="{975B4E47-4050-4380-9AA3-04987369956F}">
      <dgm:prSet/>
      <dgm:spPr/>
      <dgm:t>
        <a:bodyPr/>
        <a:lstStyle/>
        <a:p>
          <a:endParaRPr lang="ru-RU"/>
        </a:p>
      </dgm:t>
    </dgm:pt>
    <dgm:pt modelId="{4223B409-539F-4503-865C-FFC2372550E8}" type="sibTrans" cxnId="{975B4E47-4050-4380-9AA3-04987369956F}">
      <dgm:prSet/>
      <dgm:spPr/>
      <dgm:t>
        <a:bodyPr/>
        <a:lstStyle/>
        <a:p>
          <a:endParaRPr lang="ru-RU"/>
        </a:p>
      </dgm:t>
    </dgm:pt>
    <dgm:pt modelId="{00769696-7585-4DD4-8FB2-9C5D057E466E}">
      <dgm:prSet phldrT="[Текст]"/>
      <dgm:spPr/>
      <dgm:t>
        <a:bodyPr/>
        <a:lstStyle/>
        <a:p>
          <a:r>
            <a:rPr lang="ru-RU" dirty="0" smtClean="0"/>
            <a:t>Базовый словарь</a:t>
          </a:r>
          <a:endParaRPr lang="ru-RU" dirty="0"/>
        </a:p>
      </dgm:t>
    </dgm:pt>
    <dgm:pt modelId="{A72336EE-FC1B-4AC5-A9AF-8682A5FED021}" type="parTrans" cxnId="{F2F57DB7-E427-4983-B7DB-890C6960A458}">
      <dgm:prSet/>
      <dgm:spPr/>
      <dgm:t>
        <a:bodyPr/>
        <a:lstStyle/>
        <a:p>
          <a:endParaRPr lang="ru-RU"/>
        </a:p>
      </dgm:t>
    </dgm:pt>
    <dgm:pt modelId="{C3F4B459-054D-45B1-AA15-22DEE7F8A39E}" type="sibTrans" cxnId="{F2F57DB7-E427-4983-B7DB-890C6960A458}">
      <dgm:prSet/>
      <dgm:spPr/>
      <dgm:t>
        <a:bodyPr/>
        <a:lstStyle/>
        <a:p>
          <a:endParaRPr lang="ru-RU"/>
        </a:p>
      </dgm:t>
    </dgm:pt>
    <dgm:pt modelId="{D8D3A07D-D0AD-4EC6-AD51-B02C50400428}" type="pres">
      <dgm:prSet presAssocID="{076EC689-71C1-4501-994F-C6744B8F0CC0}" presName="linearFlow" presStyleCnt="0">
        <dgm:presLayoutVars>
          <dgm:dir/>
          <dgm:resizeHandles val="exact"/>
        </dgm:presLayoutVars>
      </dgm:prSet>
      <dgm:spPr/>
    </dgm:pt>
    <dgm:pt modelId="{F86A8428-9D16-49AE-843C-9A35358C9348}" type="pres">
      <dgm:prSet presAssocID="{2EF9E5AB-05A7-4549-A4FB-B0E9555E8524}" presName="composite" presStyleCnt="0"/>
      <dgm:spPr/>
    </dgm:pt>
    <dgm:pt modelId="{4915D1DD-40D9-4274-8142-D42C36513B0D}" type="pres">
      <dgm:prSet presAssocID="{2EF9E5AB-05A7-4549-A4FB-B0E9555E8524}" presName="imgShp" presStyleLbl="fgImgPlace1" presStyleIdx="0" presStyleCnt="3" custScaleX="181427" custScaleY="175024" custLinFactNeighborX="-27538" custLinFactNeighborY="-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E67EE09-AC31-4200-ADD3-0EF94FB03F76}" type="pres">
      <dgm:prSet presAssocID="{2EF9E5AB-05A7-4549-A4FB-B0E9555E852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CA5713-B8C5-4E89-9CB0-D7BE6C1B782B}" type="pres">
      <dgm:prSet presAssocID="{35B9E9DF-02D5-40E5-8426-B71CB8E94401}" presName="spacing" presStyleCnt="0"/>
      <dgm:spPr/>
    </dgm:pt>
    <dgm:pt modelId="{5C112B40-BD71-4BCF-B2D4-1DAC6DC5A414}" type="pres">
      <dgm:prSet presAssocID="{B59D1A57-8F8E-4BD6-B7AB-91864C5E3D3F}" presName="composite" presStyleCnt="0"/>
      <dgm:spPr/>
    </dgm:pt>
    <dgm:pt modelId="{45C56D5A-34E1-49D9-B231-A998E2545F88}" type="pres">
      <dgm:prSet presAssocID="{B59D1A57-8F8E-4BD6-B7AB-91864C5E3D3F}" presName="imgShp" presStyleLbl="fgImgPlace1" presStyleIdx="1" presStyleCnt="3" custScaleX="194711" custScaleY="160269" custLinFactNeighborX="-31556" custLinFactNeighborY="61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2F023E8-9887-4F63-98EB-B9C7A9160899}" type="pres">
      <dgm:prSet presAssocID="{B59D1A57-8F8E-4BD6-B7AB-91864C5E3D3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8EE48A-A37A-4228-B00F-713C80D01255}" type="pres">
      <dgm:prSet presAssocID="{4223B409-539F-4503-865C-FFC2372550E8}" presName="spacing" presStyleCnt="0"/>
      <dgm:spPr/>
    </dgm:pt>
    <dgm:pt modelId="{DC102A0B-2180-4F07-81EE-E90DBA383DD7}" type="pres">
      <dgm:prSet presAssocID="{00769696-7585-4DD4-8FB2-9C5D057E466E}" presName="composite" presStyleCnt="0"/>
      <dgm:spPr/>
    </dgm:pt>
    <dgm:pt modelId="{39D1624D-5373-464B-8130-62F6A3F3AC3C}" type="pres">
      <dgm:prSet presAssocID="{00769696-7585-4DD4-8FB2-9C5D057E466E}" presName="imgShp" presStyleLbl="fgImgPlace1" presStyleIdx="2" presStyleCnt="3" custScaleX="204296" custScaleY="127902" custLinFactNeighborX="-16421" custLinFactNeighborY="-103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C00B82F-C20F-4236-A6E2-F1BD7FE5A3F0}" type="pres">
      <dgm:prSet presAssocID="{00769696-7585-4DD4-8FB2-9C5D057E466E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75B4E47-4050-4380-9AA3-04987369956F}" srcId="{076EC689-71C1-4501-994F-C6744B8F0CC0}" destId="{B59D1A57-8F8E-4BD6-B7AB-91864C5E3D3F}" srcOrd="1" destOrd="0" parTransId="{6F403B42-250D-4504-8476-035254BE109D}" sibTransId="{4223B409-539F-4503-865C-FFC2372550E8}"/>
    <dgm:cxn modelId="{795ECA73-CF01-4D99-BBA5-BAB3819736A9}" srcId="{076EC689-71C1-4501-994F-C6744B8F0CC0}" destId="{2EF9E5AB-05A7-4549-A4FB-B0E9555E8524}" srcOrd="0" destOrd="0" parTransId="{03349DB5-2A78-40E4-A712-B031B6BEA2F5}" sibTransId="{35B9E9DF-02D5-40E5-8426-B71CB8E94401}"/>
    <dgm:cxn modelId="{F2F57DB7-E427-4983-B7DB-890C6960A458}" srcId="{076EC689-71C1-4501-994F-C6744B8F0CC0}" destId="{00769696-7585-4DD4-8FB2-9C5D057E466E}" srcOrd="2" destOrd="0" parTransId="{A72336EE-FC1B-4AC5-A9AF-8682A5FED021}" sibTransId="{C3F4B459-054D-45B1-AA15-22DEE7F8A39E}"/>
    <dgm:cxn modelId="{87A56ED1-5A7A-470D-AC43-CE8CEB3281F6}" type="presOf" srcId="{00769696-7585-4DD4-8FB2-9C5D057E466E}" destId="{1C00B82F-C20F-4236-A6E2-F1BD7FE5A3F0}" srcOrd="0" destOrd="0" presId="urn:microsoft.com/office/officeart/2005/8/layout/vList3#1"/>
    <dgm:cxn modelId="{33EF94B3-A167-426A-A994-9940E633E329}" type="presOf" srcId="{2EF9E5AB-05A7-4549-A4FB-B0E9555E8524}" destId="{6E67EE09-AC31-4200-ADD3-0EF94FB03F76}" srcOrd="0" destOrd="0" presId="urn:microsoft.com/office/officeart/2005/8/layout/vList3#1"/>
    <dgm:cxn modelId="{41B97D82-9F34-4E63-A1C0-844D0F053D61}" type="presOf" srcId="{076EC689-71C1-4501-994F-C6744B8F0CC0}" destId="{D8D3A07D-D0AD-4EC6-AD51-B02C50400428}" srcOrd="0" destOrd="0" presId="urn:microsoft.com/office/officeart/2005/8/layout/vList3#1"/>
    <dgm:cxn modelId="{8D0D372E-14F9-4A2C-A1F3-F187A1D993EF}" type="presOf" srcId="{B59D1A57-8F8E-4BD6-B7AB-91864C5E3D3F}" destId="{D2F023E8-9887-4F63-98EB-B9C7A9160899}" srcOrd="0" destOrd="0" presId="urn:microsoft.com/office/officeart/2005/8/layout/vList3#1"/>
    <dgm:cxn modelId="{BB58B772-BE28-4F0A-B973-E458F7FFC104}" type="presParOf" srcId="{D8D3A07D-D0AD-4EC6-AD51-B02C50400428}" destId="{F86A8428-9D16-49AE-843C-9A35358C9348}" srcOrd="0" destOrd="0" presId="urn:microsoft.com/office/officeart/2005/8/layout/vList3#1"/>
    <dgm:cxn modelId="{A92299BE-A02B-40F4-AD0A-003B052D5C09}" type="presParOf" srcId="{F86A8428-9D16-49AE-843C-9A35358C9348}" destId="{4915D1DD-40D9-4274-8142-D42C36513B0D}" srcOrd="0" destOrd="0" presId="urn:microsoft.com/office/officeart/2005/8/layout/vList3#1"/>
    <dgm:cxn modelId="{73ECC8AA-11CA-409F-A683-5F78FFF34148}" type="presParOf" srcId="{F86A8428-9D16-49AE-843C-9A35358C9348}" destId="{6E67EE09-AC31-4200-ADD3-0EF94FB03F76}" srcOrd="1" destOrd="0" presId="urn:microsoft.com/office/officeart/2005/8/layout/vList3#1"/>
    <dgm:cxn modelId="{AAFA3EAE-FB32-4134-AD0A-1F89416EEA18}" type="presParOf" srcId="{D8D3A07D-D0AD-4EC6-AD51-B02C50400428}" destId="{3ECA5713-B8C5-4E89-9CB0-D7BE6C1B782B}" srcOrd="1" destOrd="0" presId="urn:microsoft.com/office/officeart/2005/8/layout/vList3#1"/>
    <dgm:cxn modelId="{4932C112-8A5C-4D17-8459-72F02A480BEB}" type="presParOf" srcId="{D8D3A07D-D0AD-4EC6-AD51-B02C50400428}" destId="{5C112B40-BD71-4BCF-B2D4-1DAC6DC5A414}" srcOrd="2" destOrd="0" presId="urn:microsoft.com/office/officeart/2005/8/layout/vList3#1"/>
    <dgm:cxn modelId="{CA150BAD-B5AC-49AF-AD21-0E8EF8A20F8D}" type="presParOf" srcId="{5C112B40-BD71-4BCF-B2D4-1DAC6DC5A414}" destId="{45C56D5A-34E1-49D9-B231-A998E2545F88}" srcOrd="0" destOrd="0" presId="urn:microsoft.com/office/officeart/2005/8/layout/vList3#1"/>
    <dgm:cxn modelId="{CE1E9186-77A0-4A30-A84B-E40FFDA4BB07}" type="presParOf" srcId="{5C112B40-BD71-4BCF-B2D4-1DAC6DC5A414}" destId="{D2F023E8-9887-4F63-98EB-B9C7A9160899}" srcOrd="1" destOrd="0" presId="urn:microsoft.com/office/officeart/2005/8/layout/vList3#1"/>
    <dgm:cxn modelId="{9F60C740-6622-4241-A79A-57B80E05AEFD}" type="presParOf" srcId="{D8D3A07D-D0AD-4EC6-AD51-B02C50400428}" destId="{F48EE48A-A37A-4228-B00F-713C80D01255}" srcOrd="3" destOrd="0" presId="urn:microsoft.com/office/officeart/2005/8/layout/vList3#1"/>
    <dgm:cxn modelId="{8FBDE50F-B63B-4A91-8462-A7880C4B1CCF}" type="presParOf" srcId="{D8D3A07D-D0AD-4EC6-AD51-B02C50400428}" destId="{DC102A0B-2180-4F07-81EE-E90DBA383DD7}" srcOrd="4" destOrd="0" presId="urn:microsoft.com/office/officeart/2005/8/layout/vList3#1"/>
    <dgm:cxn modelId="{59350CB0-5BC5-421F-8545-459C74EA0480}" type="presParOf" srcId="{DC102A0B-2180-4F07-81EE-E90DBA383DD7}" destId="{39D1624D-5373-464B-8130-62F6A3F3AC3C}" srcOrd="0" destOrd="0" presId="urn:microsoft.com/office/officeart/2005/8/layout/vList3#1"/>
    <dgm:cxn modelId="{55EDEFAA-B5E6-43C2-A3BD-1F80670695A9}" type="presParOf" srcId="{DC102A0B-2180-4F07-81EE-E90DBA383DD7}" destId="{1C00B82F-C20F-4236-A6E2-F1BD7FE5A3F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EA4F2E-ED73-422E-89E9-24088D9A9FCF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B6DA2B5-5F31-4F59-9D29-0C48A6054DDA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Закрепление материала тестами</a:t>
          </a:r>
          <a:endParaRPr lang="ru-RU" dirty="0"/>
        </a:p>
      </dgm:t>
    </dgm:pt>
    <dgm:pt modelId="{97B46B4B-BBA2-4995-BF85-6BAD57B667E4}" type="parTrans" cxnId="{FFF56D84-B8DC-4C86-ABA4-2C9E549026D8}">
      <dgm:prSet/>
      <dgm:spPr/>
      <dgm:t>
        <a:bodyPr/>
        <a:lstStyle/>
        <a:p>
          <a:endParaRPr lang="ru-RU"/>
        </a:p>
      </dgm:t>
    </dgm:pt>
    <dgm:pt modelId="{3A13E0A5-B114-4BD3-8B09-420404B2E90E}" type="sibTrans" cxnId="{FFF56D84-B8DC-4C86-ABA4-2C9E549026D8}">
      <dgm:prSet/>
      <dgm:spPr/>
      <dgm:t>
        <a:bodyPr/>
        <a:lstStyle/>
        <a:p>
          <a:endParaRPr lang="ru-RU"/>
        </a:p>
      </dgm:t>
    </dgm:pt>
    <dgm:pt modelId="{8757BAB5-71F3-4F05-9BAB-2A619DDE938D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Тесты по правилам</a:t>
          </a:r>
          <a:endParaRPr lang="ru-RU" dirty="0"/>
        </a:p>
      </dgm:t>
    </dgm:pt>
    <dgm:pt modelId="{63D2ACAD-1791-43FC-854C-392A72BC0965}" type="parTrans" cxnId="{444C813F-F392-4502-BF2E-D5158F9A6DF1}">
      <dgm:prSet/>
      <dgm:spPr/>
      <dgm:t>
        <a:bodyPr/>
        <a:lstStyle/>
        <a:p>
          <a:endParaRPr lang="ru-RU"/>
        </a:p>
      </dgm:t>
    </dgm:pt>
    <dgm:pt modelId="{F6B49007-7A30-49B9-AA49-603CAC665BDA}" type="sibTrans" cxnId="{444C813F-F392-4502-BF2E-D5158F9A6DF1}">
      <dgm:prSet/>
      <dgm:spPr/>
      <dgm:t>
        <a:bodyPr/>
        <a:lstStyle/>
        <a:p>
          <a:endParaRPr lang="ru-RU"/>
        </a:p>
      </dgm:t>
    </dgm:pt>
    <dgm:pt modelId="{4031B2C1-BBA3-463A-996B-BD6C7F22CA9B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Располагаются сразу после грамматики </a:t>
          </a:r>
          <a:endParaRPr lang="ru-RU" dirty="0"/>
        </a:p>
      </dgm:t>
    </dgm:pt>
    <dgm:pt modelId="{0E6C675A-6F44-4F65-A8AA-BA8D6040942B}" type="parTrans" cxnId="{E1B5B0E3-A19C-41C1-84E6-B73A427A79CF}">
      <dgm:prSet/>
      <dgm:spPr/>
      <dgm:t>
        <a:bodyPr/>
        <a:lstStyle/>
        <a:p>
          <a:endParaRPr lang="ru-RU"/>
        </a:p>
      </dgm:t>
    </dgm:pt>
    <dgm:pt modelId="{1849DB78-92B9-4E2A-929A-A11074CAB705}" type="sibTrans" cxnId="{E1B5B0E3-A19C-41C1-84E6-B73A427A79CF}">
      <dgm:prSet/>
      <dgm:spPr/>
      <dgm:t>
        <a:bodyPr/>
        <a:lstStyle/>
        <a:p>
          <a:endParaRPr lang="ru-RU"/>
        </a:p>
      </dgm:t>
    </dgm:pt>
    <dgm:pt modelId="{82F6D5C8-3C46-4B73-81CE-BB38D5F8B56B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Всестороннее тестирование</a:t>
          </a:r>
          <a:endParaRPr lang="ru-RU" dirty="0"/>
        </a:p>
      </dgm:t>
    </dgm:pt>
    <dgm:pt modelId="{0F5DFE0D-516E-4F6D-BB6F-BA8FB8172836}" type="parTrans" cxnId="{16B55241-D553-4C4B-8DD2-4CD2D78C4EED}">
      <dgm:prSet/>
      <dgm:spPr/>
      <dgm:t>
        <a:bodyPr/>
        <a:lstStyle/>
        <a:p>
          <a:endParaRPr lang="ru-RU"/>
        </a:p>
      </dgm:t>
    </dgm:pt>
    <dgm:pt modelId="{D1E9FAC3-0352-4DD3-8032-CDD5D64BB7FF}" type="sibTrans" cxnId="{16B55241-D553-4C4B-8DD2-4CD2D78C4EED}">
      <dgm:prSet/>
      <dgm:spPr/>
      <dgm:t>
        <a:bodyPr/>
        <a:lstStyle/>
        <a:p>
          <a:endParaRPr lang="ru-RU"/>
        </a:p>
      </dgm:t>
    </dgm:pt>
    <dgm:pt modelId="{71203BAB-EA41-48D0-9AE7-3D6566C3E3FC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Восприятие слова на слух</a:t>
          </a:r>
          <a:endParaRPr lang="ru-RU" dirty="0"/>
        </a:p>
      </dgm:t>
    </dgm:pt>
    <dgm:pt modelId="{4B571AF6-8B1B-4621-B784-5771A4F20F16}" type="parTrans" cxnId="{C320B046-9C6D-4572-97D3-6A106AFEF5B9}">
      <dgm:prSet/>
      <dgm:spPr/>
      <dgm:t>
        <a:bodyPr/>
        <a:lstStyle/>
        <a:p>
          <a:endParaRPr lang="ru-RU"/>
        </a:p>
      </dgm:t>
    </dgm:pt>
    <dgm:pt modelId="{A1C275BC-13BC-436C-8629-7C828AE2E9D7}" type="sibTrans" cxnId="{C320B046-9C6D-4572-97D3-6A106AFEF5B9}">
      <dgm:prSet/>
      <dgm:spPr/>
      <dgm:t>
        <a:bodyPr/>
        <a:lstStyle/>
        <a:p>
          <a:endParaRPr lang="ru-RU"/>
        </a:p>
      </dgm:t>
    </dgm:pt>
    <dgm:pt modelId="{7F2836EA-93A1-438D-B156-6E9E48B5F01A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Многоуровневое тестирование</a:t>
          </a:r>
          <a:endParaRPr lang="ru-RU" dirty="0"/>
        </a:p>
      </dgm:t>
    </dgm:pt>
    <dgm:pt modelId="{2681E2B8-DABC-4D78-9212-62E9530DEB19}" type="parTrans" cxnId="{3A3864EC-BEAE-44FB-A82A-8D844ABA6670}">
      <dgm:prSet/>
      <dgm:spPr/>
      <dgm:t>
        <a:bodyPr/>
        <a:lstStyle/>
        <a:p>
          <a:endParaRPr lang="ru-RU"/>
        </a:p>
      </dgm:t>
    </dgm:pt>
    <dgm:pt modelId="{01B3D055-BAFF-4575-9699-16B59FF0B9C7}" type="sibTrans" cxnId="{3A3864EC-BEAE-44FB-A82A-8D844ABA6670}">
      <dgm:prSet/>
      <dgm:spPr/>
      <dgm:t>
        <a:bodyPr/>
        <a:lstStyle/>
        <a:p>
          <a:endParaRPr lang="ru-RU"/>
        </a:p>
      </dgm:t>
    </dgm:pt>
    <dgm:pt modelId="{6CF5F4C0-1828-4017-B105-2F637CE6629D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Тестирование слова всеми способами</a:t>
          </a:r>
          <a:endParaRPr lang="ru-RU" dirty="0"/>
        </a:p>
      </dgm:t>
    </dgm:pt>
    <dgm:pt modelId="{41A6F835-0EC7-4C65-AD88-F7EEE22C79B9}" type="parTrans" cxnId="{71E1D745-0FC4-4758-8905-A7B4D82D31A4}">
      <dgm:prSet/>
      <dgm:spPr/>
      <dgm:t>
        <a:bodyPr/>
        <a:lstStyle/>
        <a:p>
          <a:endParaRPr lang="ru-RU"/>
        </a:p>
      </dgm:t>
    </dgm:pt>
    <dgm:pt modelId="{4BE989C3-3ECF-4712-AF96-8C7423B0FD1C}" type="sibTrans" cxnId="{71E1D745-0FC4-4758-8905-A7B4D82D31A4}">
      <dgm:prSet/>
      <dgm:spPr/>
      <dgm:t>
        <a:bodyPr/>
        <a:lstStyle/>
        <a:p>
          <a:endParaRPr lang="ru-RU"/>
        </a:p>
      </dgm:t>
    </dgm:pt>
    <dgm:pt modelId="{9E8A6BAE-5A71-4F27-9510-665E16FA25A8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Результаты теста : мгновенные и итоговые</a:t>
          </a:r>
          <a:endParaRPr lang="ru-RU" dirty="0"/>
        </a:p>
      </dgm:t>
    </dgm:pt>
    <dgm:pt modelId="{41235550-DDF3-4F66-9E08-95157A54794E}" type="parTrans" cxnId="{948D2743-4B57-4950-8AE4-58D1AC0899ED}">
      <dgm:prSet/>
      <dgm:spPr/>
      <dgm:t>
        <a:bodyPr/>
        <a:lstStyle/>
        <a:p>
          <a:endParaRPr lang="ru-RU"/>
        </a:p>
      </dgm:t>
    </dgm:pt>
    <dgm:pt modelId="{69394C01-6101-439C-AE55-7CE6403A5B3C}" type="sibTrans" cxnId="{948D2743-4B57-4950-8AE4-58D1AC0899ED}">
      <dgm:prSet/>
      <dgm:spPr/>
      <dgm:t>
        <a:bodyPr/>
        <a:lstStyle/>
        <a:p>
          <a:endParaRPr lang="ru-RU"/>
        </a:p>
      </dgm:t>
    </dgm:pt>
    <dgm:pt modelId="{12A0DF25-8968-4E61-84C7-11A1391F0007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Написание слова</a:t>
          </a:r>
          <a:endParaRPr lang="ru-RU" dirty="0"/>
        </a:p>
      </dgm:t>
    </dgm:pt>
    <dgm:pt modelId="{4EDEE1B7-A073-4C5A-B0C5-4337C208D964}" type="parTrans" cxnId="{898FE4AE-3D68-4F82-AACD-A9B0B2B2D00B}">
      <dgm:prSet/>
      <dgm:spPr/>
      <dgm:t>
        <a:bodyPr/>
        <a:lstStyle/>
        <a:p>
          <a:endParaRPr lang="ru-RU"/>
        </a:p>
      </dgm:t>
    </dgm:pt>
    <dgm:pt modelId="{48DA2C17-608B-4B65-BEDD-508B9E182469}" type="sibTrans" cxnId="{898FE4AE-3D68-4F82-AACD-A9B0B2B2D00B}">
      <dgm:prSet/>
      <dgm:spPr/>
      <dgm:t>
        <a:bodyPr/>
        <a:lstStyle/>
        <a:p>
          <a:endParaRPr lang="ru-RU"/>
        </a:p>
      </dgm:t>
    </dgm:pt>
    <dgm:pt modelId="{882F5811-35C5-4535-AEDD-7D80A0E5F286}" type="pres">
      <dgm:prSet presAssocID="{26EA4F2E-ED73-422E-89E9-24088D9A9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C19C342-DA0B-4556-AEE9-15114DBF85E0}" type="pres">
      <dgm:prSet presAssocID="{6B6DA2B5-5F31-4F59-9D29-0C48A6054DDA}" presName="comp" presStyleCnt="0"/>
      <dgm:spPr/>
    </dgm:pt>
    <dgm:pt modelId="{C563BDBD-7A49-4361-9123-8ADDDBC5A256}" type="pres">
      <dgm:prSet presAssocID="{6B6DA2B5-5F31-4F59-9D29-0C48A6054DDA}" presName="box" presStyleLbl="node1" presStyleIdx="0" presStyleCnt="3" custLinFactNeighborX="-3719" custLinFactNeighborY="2"/>
      <dgm:spPr/>
      <dgm:t>
        <a:bodyPr/>
        <a:lstStyle/>
        <a:p>
          <a:endParaRPr lang="ru-RU"/>
        </a:p>
      </dgm:t>
    </dgm:pt>
    <dgm:pt modelId="{6AF0E33A-4505-4D7A-A389-3EE03BB98F48}" type="pres">
      <dgm:prSet presAssocID="{6B6DA2B5-5F31-4F59-9D29-0C48A6054DDA}" presName="img" presStyleLbl="fgImgPlace1" presStyleIdx="0" presStyleCnt="3" custScaleX="80523" custScaleY="10697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1687C5A-B8AF-4E6A-84CE-8895F19DFFCE}" type="pres">
      <dgm:prSet presAssocID="{6B6DA2B5-5F31-4F59-9D29-0C48A6054DDA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638305-F427-46A8-AE0B-07B264F56668}" type="pres">
      <dgm:prSet presAssocID="{3A13E0A5-B114-4BD3-8B09-420404B2E90E}" presName="spacer" presStyleCnt="0"/>
      <dgm:spPr/>
    </dgm:pt>
    <dgm:pt modelId="{C00A8FFE-833B-49BE-A63E-3DEF4A432EE7}" type="pres">
      <dgm:prSet presAssocID="{82F6D5C8-3C46-4B73-81CE-BB38D5F8B56B}" presName="comp" presStyleCnt="0"/>
      <dgm:spPr/>
    </dgm:pt>
    <dgm:pt modelId="{13D0BD94-CB42-42D2-9848-A8C0F1AFB905}" type="pres">
      <dgm:prSet presAssocID="{82F6D5C8-3C46-4B73-81CE-BB38D5F8B56B}" presName="box" presStyleLbl="node1" presStyleIdx="1" presStyleCnt="3"/>
      <dgm:spPr/>
      <dgm:t>
        <a:bodyPr/>
        <a:lstStyle/>
        <a:p>
          <a:endParaRPr lang="ru-RU"/>
        </a:p>
      </dgm:t>
    </dgm:pt>
    <dgm:pt modelId="{4010560C-67E8-4F7A-BFC6-37404F55DB7E}" type="pres">
      <dgm:prSet presAssocID="{82F6D5C8-3C46-4B73-81CE-BB38D5F8B56B}" presName="img" presStyleLbl="fgImgPlace1" presStyleIdx="1" presStyleCnt="3" custScaleX="80523" custScaleY="10917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5795CE5-4181-4CA4-AAF3-F783515F56BF}" type="pres">
      <dgm:prSet presAssocID="{82F6D5C8-3C46-4B73-81CE-BB38D5F8B56B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E6493B-9F11-4C16-AE67-CEAC9BF55D7B}" type="pres">
      <dgm:prSet presAssocID="{D1E9FAC3-0352-4DD3-8032-CDD5D64BB7FF}" presName="spacer" presStyleCnt="0"/>
      <dgm:spPr/>
    </dgm:pt>
    <dgm:pt modelId="{C59D0047-6FD7-4CF5-8C65-075DB9D48629}" type="pres">
      <dgm:prSet presAssocID="{7F2836EA-93A1-438D-B156-6E9E48B5F01A}" presName="comp" presStyleCnt="0"/>
      <dgm:spPr/>
    </dgm:pt>
    <dgm:pt modelId="{F5EB09BE-42E4-42D5-B5C7-36E17F85B1D7}" type="pres">
      <dgm:prSet presAssocID="{7F2836EA-93A1-438D-B156-6E9E48B5F01A}" presName="box" presStyleLbl="node1" presStyleIdx="2" presStyleCnt="3"/>
      <dgm:spPr/>
      <dgm:t>
        <a:bodyPr/>
        <a:lstStyle/>
        <a:p>
          <a:endParaRPr lang="ru-RU"/>
        </a:p>
      </dgm:t>
    </dgm:pt>
    <dgm:pt modelId="{EFD2D2AD-37F3-4677-BB27-173BB016FDEE}" type="pres">
      <dgm:prSet presAssocID="{7F2836EA-93A1-438D-B156-6E9E48B5F01A}" presName="img" presStyleLbl="fgImgPlace1" presStyleIdx="2" presStyleCnt="3" custScaleX="80523" custScaleY="111372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CC0C7EA7-AB51-4B5C-96DC-F42B2BD8A922}" type="pres">
      <dgm:prSet presAssocID="{7F2836EA-93A1-438D-B156-6E9E48B5F01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1E1D745-0FC4-4758-8905-A7B4D82D31A4}" srcId="{7F2836EA-93A1-438D-B156-6E9E48B5F01A}" destId="{6CF5F4C0-1828-4017-B105-2F637CE6629D}" srcOrd="0" destOrd="0" parTransId="{41A6F835-0EC7-4C65-AD88-F7EEE22C79B9}" sibTransId="{4BE989C3-3ECF-4712-AF96-8C7423B0FD1C}"/>
    <dgm:cxn modelId="{3E662835-4FB4-428F-8166-45BF8F5F82D7}" type="presOf" srcId="{4031B2C1-BBA3-463A-996B-BD6C7F22CA9B}" destId="{C563BDBD-7A49-4361-9123-8ADDDBC5A256}" srcOrd="0" destOrd="2" presId="urn:microsoft.com/office/officeart/2005/8/layout/vList4#1"/>
    <dgm:cxn modelId="{898FE4AE-3D68-4F82-AACD-A9B0B2B2D00B}" srcId="{82F6D5C8-3C46-4B73-81CE-BB38D5F8B56B}" destId="{12A0DF25-8968-4E61-84C7-11A1391F0007}" srcOrd="1" destOrd="0" parTransId="{4EDEE1B7-A073-4C5A-B0C5-4337C208D964}" sibTransId="{48DA2C17-608B-4B65-BEDD-508B9E182469}"/>
    <dgm:cxn modelId="{A6042BFE-EEA5-43E2-9BFC-724ED00DB239}" type="presOf" srcId="{7F2836EA-93A1-438D-B156-6E9E48B5F01A}" destId="{CC0C7EA7-AB51-4B5C-96DC-F42B2BD8A922}" srcOrd="1" destOrd="0" presId="urn:microsoft.com/office/officeart/2005/8/layout/vList4#1"/>
    <dgm:cxn modelId="{4A8F3758-937A-427C-A533-41D6087A33D3}" type="presOf" srcId="{6CF5F4C0-1828-4017-B105-2F637CE6629D}" destId="{F5EB09BE-42E4-42D5-B5C7-36E17F85B1D7}" srcOrd="0" destOrd="1" presId="urn:microsoft.com/office/officeart/2005/8/layout/vList4#1"/>
    <dgm:cxn modelId="{C4BD3C82-63D6-44A3-81D6-F9D288D49934}" type="presOf" srcId="{6B6DA2B5-5F31-4F59-9D29-0C48A6054DDA}" destId="{C563BDBD-7A49-4361-9123-8ADDDBC5A256}" srcOrd="0" destOrd="0" presId="urn:microsoft.com/office/officeart/2005/8/layout/vList4#1"/>
    <dgm:cxn modelId="{367DE590-E610-4BD2-988E-C720003316C0}" type="presOf" srcId="{71203BAB-EA41-48D0-9AE7-3D6566C3E3FC}" destId="{45795CE5-4181-4CA4-AAF3-F783515F56BF}" srcOrd="1" destOrd="1" presId="urn:microsoft.com/office/officeart/2005/8/layout/vList4#1"/>
    <dgm:cxn modelId="{332D0BCD-639D-47D5-8D82-2233A7C83EAB}" type="presOf" srcId="{82F6D5C8-3C46-4B73-81CE-BB38D5F8B56B}" destId="{45795CE5-4181-4CA4-AAF3-F783515F56BF}" srcOrd="1" destOrd="0" presId="urn:microsoft.com/office/officeart/2005/8/layout/vList4#1"/>
    <dgm:cxn modelId="{3A3864EC-BEAE-44FB-A82A-8D844ABA6670}" srcId="{26EA4F2E-ED73-422E-89E9-24088D9A9FCF}" destId="{7F2836EA-93A1-438D-B156-6E9E48B5F01A}" srcOrd="2" destOrd="0" parTransId="{2681E2B8-DABC-4D78-9212-62E9530DEB19}" sibTransId="{01B3D055-BAFF-4575-9699-16B59FF0B9C7}"/>
    <dgm:cxn modelId="{94AED3EC-96CE-489D-8F1B-20D84EE3423D}" type="presOf" srcId="{8757BAB5-71F3-4F05-9BAB-2A619DDE938D}" destId="{C563BDBD-7A49-4361-9123-8ADDDBC5A256}" srcOrd="0" destOrd="1" presId="urn:microsoft.com/office/officeart/2005/8/layout/vList4#1"/>
    <dgm:cxn modelId="{568CBA51-2B6A-4BD8-8BC0-94501BACC34B}" type="presOf" srcId="{7F2836EA-93A1-438D-B156-6E9E48B5F01A}" destId="{F5EB09BE-42E4-42D5-B5C7-36E17F85B1D7}" srcOrd="0" destOrd="0" presId="urn:microsoft.com/office/officeart/2005/8/layout/vList4#1"/>
    <dgm:cxn modelId="{781EDA0A-8B29-4B54-99DC-C72169B5C571}" type="presOf" srcId="{12A0DF25-8968-4E61-84C7-11A1391F0007}" destId="{45795CE5-4181-4CA4-AAF3-F783515F56BF}" srcOrd="1" destOrd="2" presId="urn:microsoft.com/office/officeart/2005/8/layout/vList4#1"/>
    <dgm:cxn modelId="{17DA6277-A5F6-4A1D-BF32-F21F0C0A6055}" type="presOf" srcId="{6CF5F4C0-1828-4017-B105-2F637CE6629D}" destId="{CC0C7EA7-AB51-4B5C-96DC-F42B2BD8A922}" srcOrd="1" destOrd="1" presId="urn:microsoft.com/office/officeart/2005/8/layout/vList4#1"/>
    <dgm:cxn modelId="{F055F571-674B-4A9B-A6B7-39B136A8489D}" type="presOf" srcId="{4031B2C1-BBA3-463A-996B-BD6C7F22CA9B}" destId="{91687C5A-B8AF-4E6A-84CE-8895F19DFFCE}" srcOrd="1" destOrd="2" presId="urn:microsoft.com/office/officeart/2005/8/layout/vList4#1"/>
    <dgm:cxn modelId="{A840B850-2596-43B6-A715-86EF6C380CF9}" type="presOf" srcId="{8757BAB5-71F3-4F05-9BAB-2A619DDE938D}" destId="{91687C5A-B8AF-4E6A-84CE-8895F19DFFCE}" srcOrd="1" destOrd="1" presId="urn:microsoft.com/office/officeart/2005/8/layout/vList4#1"/>
    <dgm:cxn modelId="{1D137723-AC8C-4D3B-B480-0766B2CA0B2E}" type="presOf" srcId="{12A0DF25-8968-4E61-84C7-11A1391F0007}" destId="{13D0BD94-CB42-42D2-9848-A8C0F1AFB905}" srcOrd="0" destOrd="2" presId="urn:microsoft.com/office/officeart/2005/8/layout/vList4#1"/>
    <dgm:cxn modelId="{16B55241-D553-4C4B-8DD2-4CD2D78C4EED}" srcId="{26EA4F2E-ED73-422E-89E9-24088D9A9FCF}" destId="{82F6D5C8-3C46-4B73-81CE-BB38D5F8B56B}" srcOrd="1" destOrd="0" parTransId="{0F5DFE0D-516E-4F6D-BB6F-BA8FB8172836}" sibTransId="{D1E9FAC3-0352-4DD3-8032-CDD5D64BB7FF}"/>
    <dgm:cxn modelId="{DC1E0846-BC4A-42E0-B902-73229CD90B1F}" type="presOf" srcId="{82F6D5C8-3C46-4B73-81CE-BB38D5F8B56B}" destId="{13D0BD94-CB42-42D2-9848-A8C0F1AFB905}" srcOrd="0" destOrd="0" presId="urn:microsoft.com/office/officeart/2005/8/layout/vList4#1"/>
    <dgm:cxn modelId="{E1B5B0E3-A19C-41C1-84E6-B73A427A79CF}" srcId="{6B6DA2B5-5F31-4F59-9D29-0C48A6054DDA}" destId="{4031B2C1-BBA3-463A-996B-BD6C7F22CA9B}" srcOrd="1" destOrd="0" parTransId="{0E6C675A-6F44-4F65-A8AA-BA8D6040942B}" sibTransId="{1849DB78-92B9-4E2A-929A-A11074CAB705}"/>
    <dgm:cxn modelId="{C320B046-9C6D-4572-97D3-6A106AFEF5B9}" srcId="{82F6D5C8-3C46-4B73-81CE-BB38D5F8B56B}" destId="{71203BAB-EA41-48D0-9AE7-3D6566C3E3FC}" srcOrd="0" destOrd="0" parTransId="{4B571AF6-8B1B-4621-B784-5771A4F20F16}" sibTransId="{A1C275BC-13BC-436C-8629-7C828AE2E9D7}"/>
    <dgm:cxn modelId="{F675988A-852B-47F3-9C9C-AD686FE44D60}" type="presOf" srcId="{9E8A6BAE-5A71-4F27-9510-665E16FA25A8}" destId="{CC0C7EA7-AB51-4B5C-96DC-F42B2BD8A922}" srcOrd="1" destOrd="2" presId="urn:microsoft.com/office/officeart/2005/8/layout/vList4#1"/>
    <dgm:cxn modelId="{948D2743-4B57-4950-8AE4-58D1AC0899ED}" srcId="{7F2836EA-93A1-438D-B156-6E9E48B5F01A}" destId="{9E8A6BAE-5A71-4F27-9510-665E16FA25A8}" srcOrd="1" destOrd="0" parTransId="{41235550-DDF3-4F66-9E08-95157A54794E}" sibTransId="{69394C01-6101-439C-AE55-7CE6403A5B3C}"/>
    <dgm:cxn modelId="{69BA77FD-1A85-40F5-8ACB-0404249DD9D8}" type="presOf" srcId="{26EA4F2E-ED73-422E-89E9-24088D9A9FCF}" destId="{882F5811-35C5-4535-AEDD-7D80A0E5F286}" srcOrd="0" destOrd="0" presId="urn:microsoft.com/office/officeart/2005/8/layout/vList4#1"/>
    <dgm:cxn modelId="{FFF56D84-B8DC-4C86-ABA4-2C9E549026D8}" srcId="{26EA4F2E-ED73-422E-89E9-24088D9A9FCF}" destId="{6B6DA2B5-5F31-4F59-9D29-0C48A6054DDA}" srcOrd="0" destOrd="0" parTransId="{97B46B4B-BBA2-4995-BF85-6BAD57B667E4}" sibTransId="{3A13E0A5-B114-4BD3-8B09-420404B2E90E}"/>
    <dgm:cxn modelId="{444C813F-F392-4502-BF2E-D5158F9A6DF1}" srcId="{6B6DA2B5-5F31-4F59-9D29-0C48A6054DDA}" destId="{8757BAB5-71F3-4F05-9BAB-2A619DDE938D}" srcOrd="0" destOrd="0" parTransId="{63D2ACAD-1791-43FC-854C-392A72BC0965}" sibTransId="{F6B49007-7A30-49B9-AA49-603CAC665BDA}"/>
    <dgm:cxn modelId="{75F21123-2D13-4A7E-9BAF-E8A8E4FF3FE9}" type="presOf" srcId="{6B6DA2B5-5F31-4F59-9D29-0C48A6054DDA}" destId="{91687C5A-B8AF-4E6A-84CE-8895F19DFFCE}" srcOrd="1" destOrd="0" presId="urn:microsoft.com/office/officeart/2005/8/layout/vList4#1"/>
    <dgm:cxn modelId="{03303B0B-928F-4C8B-9B26-880D8584B9C3}" type="presOf" srcId="{71203BAB-EA41-48D0-9AE7-3D6566C3E3FC}" destId="{13D0BD94-CB42-42D2-9848-A8C0F1AFB905}" srcOrd="0" destOrd="1" presId="urn:microsoft.com/office/officeart/2005/8/layout/vList4#1"/>
    <dgm:cxn modelId="{671025C2-295C-423C-A681-EECBCE9C44B7}" type="presOf" srcId="{9E8A6BAE-5A71-4F27-9510-665E16FA25A8}" destId="{F5EB09BE-42E4-42D5-B5C7-36E17F85B1D7}" srcOrd="0" destOrd="2" presId="urn:microsoft.com/office/officeart/2005/8/layout/vList4#1"/>
    <dgm:cxn modelId="{41431F03-5492-432B-B169-CC51F9557284}" type="presParOf" srcId="{882F5811-35C5-4535-AEDD-7D80A0E5F286}" destId="{2C19C342-DA0B-4556-AEE9-15114DBF85E0}" srcOrd="0" destOrd="0" presId="urn:microsoft.com/office/officeart/2005/8/layout/vList4#1"/>
    <dgm:cxn modelId="{39B8EEA3-CED5-4199-A394-F50D6184D912}" type="presParOf" srcId="{2C19C342-DA0B-4556-AEE9-15114DBF85E0}" destId="{C563BDBD-7A49-4361-9123-8ADDDBC5A256}" srcOrd="0" destOrd="0" presId="urn:microsoft.com/office/officeart/2005/8/layout/vList4#1"/>
    <dgm:cxn modelId="{C6A0C470-F7F7-48EE-8BF2-B2CB3EE72594}" type="presParOf" srcId="{2C19C342-DA0B-4556-AEE9-15114DBF85E0}" destId="{6AF0E33A-4505-4D7A-A389-3EE03BB98F48}" srcOrd="1" destOrd="0" presId="urn:microsoft.com/office/officeart/2005/8/layout/vList4#1"/>
    <dgm:cxn modelId="{4C563B04-F9B4-4D9E-8A47-68D931D7F53C}" type="presParOf" srcId="{2C19C342-DA0B-4556-AEE9-15114DBF85E0}" destId="{91687C5A-B8AF-4E6A-84CE-8895F19DFFCE}" srcOrd="2" destOrd="0" presId="urn:microsoft.com/office/officeart/2005/8/layout/vList4#1"/>
    <dgm:cxn modelId="{94A9DA07-8B74-4568-9787-13B806C9A155}" type="presParOf" srcId="{882F5811-35C5-4535-AEDD-7D80A0E5F286}" destId="{5E638305-F427-46A8-AE0B-07B264F56668}" srcOrd="1" destOrd="0" presId="urn:microsoft.com/office/officeart/2005/8/layout/vList4#1"/>
    <dgm:cxn modelId="{502C5CAA-0692-476B-9876-CE99EAC8970B}" type="presParOf" srcId="{882F5811-35C5-4535-AEDD-7D80A0E5F286}" destId="{C00A8FFE-833B-49BE-A63E-3DEF4A432EE7}" srcOrd="2" destOrd="0" presId="urn:microsoft.com/office/officeart/2005/8/layout/vList4#1"/>
    <dgm:cxn modelId="{30D90BDE-92E6-46AE-B351-B63EE06272C5}" type="presParOf" srcId="{C00A8FFE-833B-49BE-A63E-3DEF4A432EE7}" destId="{13D0BD94-CB42-42D2-9848-A8C0F1AFB905}" srcOrd="0" destOrd="0" presId="urn:microsoft.com/office/officeart/2005/8/layout/vList4#1"/>
    <dgm:cxn modelId="{5FDDE078-7467-4EB1-AA7F-CB58BB566A82}" type="presParOf" srcId="{C00A8FFE-833B-49BE-A63E-3DEF4A432EE7}" destId="{4010560C-67E8-4F7A-BFC6-37404F55DB7E}" srcOrd="1" destOrd="0" presId="urn:microsoft.com/office/officeart/2005/8/layout/vList4#1"/>
    <dgm:cxn modelId="{EF38475D-9EC2-44F3-9B1B-C69DD8B786EA}" type="presParOf" srcId="{C00A8FFE-833B-49BE-A63E-3DEF4A432EE7}" destId="{45795CE5-4181-4CA4-AAF3-F783515F56BF}" srcOrd="2" destOrd="0" presId="urn:microsoft.com/office/officeart/2005/8/layout/vList4#1"/>
    <dgm:cxn modelId="{C8019020-0959-48C0-8799-425968D46EDB}" type="presParOf" srcId="{882F5811-35C5-4535-AEDD-7D80A0E5F286}" destId="{76E6493B-9F11-4C16-AE67-CEAC9BF55D7B}" srcOrd="3" destOrd="0" presId="urn:microsoft.com/office/officeart/2005/8/layout/vList4#1"/>
    <dgm:cxn modelId="{B55C10F5-5DE2-4FC5-AE5B-DDEDDFBDB437}" type="presParOf" srcId="{882F5811-35C5-4535-AEDD-7D80A0E5F286}" destId="{C59D0047-6FD7-4CF5-8C65-075DB9D48629}" srcOrd="4" destOrd="0" presId="urn:microsoft.com/office/officeart/2005/8/layout/vList4#1"/>
    <dgm:cxn modelId="{38652D8F-5F38-4559-B48E-749FC3DA04DC}" type="presParOf" srcId="{C59D0047-6FD7-4CF5-8C65-075DB9D48629}" destId="{F5EB09BE-42E4-42D5-B5C7-36E17F85B1D7}" srcOrd="0" destOrd="0" presId="urn:microsoft.com/office/officeart/2005/8/layout/vList4#1"/>
    <dgm:cxn modelId="{EA992D6D-0B01-4069-9C68-853416E58ABE}" type="presParOf" srcId="{C59D0047-6FD7-4CF5-8C65-075DB9D48629}" destId="{EFD2D2AD-37F3-4677-BB27-173BB016FDEE}" srcOrd="1" destOrd="0" presId="urn:microsoft.com/office/officeart/2005/8/layout/vList4#1"/>
    <dgm:cxn modelId="{AACF8759-046E-4C17-AB1F-B75A41122B06}" type="presParOf" srcId="{C59D0047-6FD7-4CF5-8C65-075DB9D48629}" destId="{CC0C7EA7-AB51-4B5C-96DC-F42B2BD8A92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33EF7D-B318-481C-AEB2-C75DD50206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98ACECE-D5E4-477C-8CD8-2137A136C3AD}">
      <dgm:prSet phldrT="[Текст]"/>
      <dgm:spPr/>
      <dgm:t>
        <a:bodyPr/>
        <a:lstStyle/>
        <a:p>
          <a:r>
            <a:rPr lang="ru-RU" dirty="0" smtClean="0"/>
            <a:t>Удобно разрабатывать</a:t>
          </a:r>
          <a:endParaRPr lang="ru-RU" dirty="0"/>
        </a:p>
      </dgm:t>
    </dgm:pt>
    <dgm:pt modelId="{D27090E1-ADA7-4689-989E-8E29E2A8ED8C}" type="parTrans" cxnId="{7D79C4BC-3B04-44AE-8107-3BDCAC4DAFB6}">
      <dgm:prSet/>
      <dgm:spPr/>
      <dgm:t>
        <a:bodyPr/>
        <a:lstStyle/>
        <a:p>
          <a:endParaRPr lang="ru-RU"/>
        </a:p>
      </dgm:t>
    </dgm:pt>
    <dgm:pt modelId="{496F5DD3-CE53-4B4F-976E-DB2C71E49EC1}" type="sibTrans" cxnId="{7D79C4BC-3B04-44AE-8107-3BDCAC4DAFB6}">
      <dgm:prSet/>
      <dgm:spPr/>
      <dgm:t>
        <a:bodyPr/>
        <a:lstStyle/>
        <a:p>
          <a:endParaRPr lang="ru-RU"/>
        </a:p>
      </dgm:t>
    </dgm:pt>
    <dgm:pt modelId="{8D8D364A-F5EF-407C-AC1F-B69AD223D90E}">
      <dgm:prSet phldrT="[Текст]"/>
      <dgm:spPr/>
      <dgm:t>
        <a:bodyPr/>
        <a:lstStyle/>
        <a:p>
          <a:r>
            <a:rPr lang="ru-RU" dirty="0" smtClean="0"/>
            <a:t>Легко отлаживать</a:t>
          </a:r>
          <a:endParaRPr lang="ru-RU" dirty="0"/>
        </a:p>
      </dgm:t>
    </dgm:pt>
    <dgm:pt modelId="{70F4EF96-16D5-4BF2-9059-A518FC08FCF7}" type="parTrans" cxnId="{A564D945-29AD-4264-ABF3-3D69BAC22B26}">
      <dgm:prSet/>
      <dgm:spPr/>
      <dgm:t>
        <a:bodyPr/>
        <a:lstStyle/>
        <a:p>
          <a:endParaRPr lang="ru-RU"/>
        </a:p>
      </dgm:t>
    </dgm:pt>
    <dgm:pt modelId="{463DDA24-B3CD-465F-AE02-CADF32B0B476}" type="sibTrans" cxnId="{A564D945-29AD-4264-ABF3-3D69BAC22B26}">
      <dgm:prSet/>
      <dgm:spPr/>
      <dgm:t>
        <a:bodyPr/>
        <a:lstStyle/>
        <a:p>
          <a:endParaRPr lang="ru-RU"/>
        </a:p>
      </dgm:t>
    </dgm:pt>
    <dgm:pt modelId="{24A2C2D0-3824-4683-ADE4-B8593F78DEF1}">
      <dgm:prSet phldrT="[Текст]"/>
      <dgm:spPr/>
      <dgm:t>
        <a:bodyPr/>
        <a:lstStyle/>
        <a:p>
          <a:r>
            <a:rPr lang="ru-RU" dirty="0" smtClean="0"/>
            <a:t>Просто поддерживать</a:t>
          </a:r>
          <a:endParaRPr lang="ru-RU" dirty="0"/>
        </a:p>
      </dgm:t>
    </dgm:pt>
    <dgm:pt modelId="{D47D139D-AFCF-4919-B54A-81958EDDE9F5}" type="parTrans" cxnId="{9C7D9394-2B22-4328-8429-009D2D8E0A85}">
      <dgm:prSet/>
      <dgm:spPr/>
      <dgm:t>
        <a:bodyPr/>
        <a:lstStyle/>
        <a:p>
          <a:endParaRPr lang="ru-RU"/>
        </a:p>
      </dgm:t>
    </dgm:pt>
    <dgm:pt modelId="{52B57DC0-D270-463E-B263-3250DA2AEDB5}" type="sibTrans" cxnId="{9C7D9394-2B22-4328-8429-009D2D8E0A85}">
      <dgm:prSet/>
      <dgm:spPr/>
      <dgm:t>
        <a:bodyPr/>
        <a:lstStyle/>
        <a:p>
          <a:endParaRPr lang="ru-RU"/>
        </a:p>
      </dgm:t>
    </dgm:pt>
    <dgm:pt modelId="{D04AA5B0-A746-4DB3-9B8F-FE908F9A0A4E}" type="pres">
      <dgm:prSet presAssocID="{FD33EF7D-B318-481C-AEB2-C75DD50206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BFA3E0-574E-405B-ADA9-12E98D7F62C0}" type="pres">
      <dgm:prSet presAssocID="{598ACECE-D5E4-477C-8CD8-2137A136C3AD}" presName="parentLin" presStyleCnt="0"/>
      <dgm:spPr/>
    </dgm:pt>
    <dgm:pt modelId="{06A670A3-4A58-40D6-8936-E66F98013F9B}" type="pres">
      <dgm:prSet presAssocID="{598ACECE-D5E4-477C-8CD8-2137A136C3AD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D0650AE7-77A8-4586-91C3-538680C5EA94}" type="pres">
      <dgm:prSet presAssocID="{598ACECE-D5E4-477C-8CD8-2137A136C3A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4DFAB4-F6A1-4667-AE27-851BD7DC672E}" type="pres">
      <dgm:prSet presAssocID="{598ACECE-D5E4-477C-8CD8-2137A136C3AD}" presName="negativeSpace" presStyleCnt="0"/>
      <dgm:spPr/>
    </dgm:pt>
    <dgm:pt modelId="{D9FFF85E-6730-46E1-ACC7-921DADA719D4}" type="pres">
      <dgm:prSet presAssocID="{598ACECE-D5E4-477C-8CD8-2137A136C3AD}" presName="childText" presStyleLbl="conFgAcc1" presStyleIdx="0" presStyleCnt="3" custScaleX="87233">
        <dgm:presLayoutVars>
          <dgm:bulletEnabled val="1"/>
        </dgm:presLayoutVars>
      </dgm:prSet>
      <dgm:spPr/>
    </dgm:pt>
    <dgm:pt modelId="{7B9A2980-C1CA-4486-BD56-F0BB49B9F958}" type="pres">
      <dgm:prSet presAssocID="{496F5DD3-CE53-4B4F-976E-DB2C71E49EC1}" presName="spaceBetweenRectangles" presStyleCnt="0"/>
      <dgm:spPr/>
    </dgm:pt>
    <dgm:pt modelId="{D3EBF11A-77B9-4172-BB6E-15F1417FDD03}" type="pres">
      <dgm:prSet presAssocID="{8D8D364A-F5EF-407C-AC1F-B69AD223D90E}" presName="parentLin" presStyleCnt="0"/>
      <dgm:spPr/>
    </dgm:pt>
    <dgm:pt modelId="{7B9C5092-44E2-4FCA-AE7D-85AE81F51A2D}" type="pres">
      <dgm:prSet presAssocID="{8D8D364A-F5EF-407C-AC1F-B69AD223D90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7997991B-4F79-460B-9EFC-5672F70FD066}" type="pres">
      <dgm:prSet presAssocID="{8D8D364A-F5EF-407C-AC1F-B69AD223D90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38AEB4-7222-4373-8434-DE2CB3F5309F}" type="pres">
      <dgm:prSet presAssocID="{8D8D364A-F5EF-407C-AC1F-B69AD223D90E}" presName="negativeSpace" presStyleCnt="0"/>
      <dgm:spPr/>
    </dgm:pt>
    <dgm:pt modelId="{BEC6CD2A-AC13-453B-BAC0-51749AAFB12C}" type="pres">
      <dgm:prSet presAssocID="{8D8D364A-F5EF-407C-AC1F-B69AD223D90E}" presName="childText" presStyleLbl="conFgAcc1" presStyleIdx="1" presStyleCnt="3" custScaleX="87235">
        <dgm:presLayoutVars>
          <dgm:bulletEnabled val="1"/>
        </dgm:presLayoutVars>
      </dgm:prSet>
      <dgm:spPr/>
    </dgm:pt>
    <dgm:pt modelId="{D1E34E42-4C7A-4F82-98D9-102D4F7C18C2}" type="pres">
      <dgm:prSet presAssocID="{463DDA24-B3CD-465F-AE02-CADF32B0B476}" presName="spaceBetweenRectangles" presStyleCnt="0"/>
      <dgm:spPr/>
    </dgm:pt>
    <dgm:pt modelId="{9168A910-7F34-4639-AA7B-18F266D1FC09}" type="pres">
      <dgm:prSet presAssocID="{24A2C2D0-3824-4683-ADE4-B8593F78DEF1}" presName="parentLin" presStyleCnt="0"/>
      <dgm:spPr/>
    </dgm:pt>
    <dgm:pt modelId="{2B285513-02E6-43E3-AE24-E66AC1EC7DBF}" type="pres">
      <dgm:prSet presAssocID="{24A2C2D0-3824-4683-ADE4-B8593F78DEF1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EDEAEADF-3346-4F85-A042-2B2FA8BF942F}" type="pres">
      <dgm:prSet presAssocID="{24A2C2D0-3824-4683-ADE4-B8593F78DEF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F07149-CB50-40CA-AD9C-E7178E094381}" type="pres">
      <dgm:prSet presAssocID="{24A2C2D0-3824-4683-ADE4-B8593F78DEF1}" presName="negativeSpace" presStyleCnt="0"/>
      <dgm:spPr/>
    </dgm:pt>
    <dgm:pt modelId="{821400EF-5EC7-4294-A91A-6A489208F3E7}" type="pres">
      <dgm:prSet presAssocID="{24A2C2D0-3824-4683-ADE4-B8593F78DEF1}" presName="childText" presStyleLbl="conFgAcc1" presStyleIdx="2" presStyleCnt="3" custScaleX="87235">
        <dgm:presLayoutVars>
          <dgm:bulletEnabled val="1"/>
        </dgm:presLayoutVars>
      </dgm:prSet>
      <dgm:spPr/>
    </dgm:pt>
  </dgm:ptLst>
  <dgm:cxnLst>
    <dgm:cxn modelId="{A564D945-29AD-4264-ABF3-3D69BAC22B26}" srcId="{FD33EF7D-B318-481C-AEB2-C75DD5020658}" destId="{8D8D364A-F5EF-407C-AC1F-B69AD223D90E}" srcOrd="1" destOrd="0" parTransId="{70F4EF96-16D5-4BF2-9059-A518FC08FCF7}" sibTransId="{463DDA24-B3CD-465F-AE02-CADF32B0B476}"/>
    <dgm:cxn modelId="{2A4F3772-6946-419B-B24C-BAF047F929BB}" type="presOf" srcId="{24A2C2D0-3824-4683-ADE4-B8593F78DEF1}" destId="{EDEAEADF-3346-4F85-A042-2B2FA8BF942F}" srcOrd="1" destOrd="0" presId="urn:microsoft.com/office/officeart/2005/8/layout/list1"/>
    <dgm:cxn modelId="{D7AB53C0-968F-4592-89FF-3C075A9B8422}" type="presOf" srcId="{8D8D364A-F5EF-407C-AC1F-B69AD223D90E}" destId="{7B9C5092-44E2-4FCA-AE7D-85AE81F51A2D}" srcOrd="0" destOrd="0" presId="urn:microsoft.com/office/officeart/2005/8/layout/list1"/>
    <dgm:cxn modelId="{67444D73-10F4-45E0-B6D1-737984604227}" type="presOf" srcId="{FD33EF7D-B318-481C-AEB2-C75DD5020658}" destId="{D04AA5B0-A746-4DB3-9B8F-FE908F9A0A4E}" srcOrd="0" destOrd="0" presId="urn:microsoft.com/office/officeart/2005/8/layout/list1"/>
    <dgm:cxn modelId="{9C7D9394-2B22-4328-8429-009D2D8E0A85}" srcId="{FD33EF7D-B318-481C-AEB2-C75DD5020658}" destId="{24A2C2D0-3824-4683-ADE4-B8593F78DEF1}" srcOrd="2" destOrd="0" parTransId="{D47D139D-AFCF-4919-B54A-81958EDDE9F5}" sibTransId="{52B57DC0-D270-463E-B263-3250DA2AEDB5}"/>
    <dgm:cxn modelId="{5BDCFE54-C445-489D-8051-72C128DB074A}" type="presOf" srcId="{598ACECE-D5E4-477C-8CD8-2137A136C3AD}" destId="{D0650AE7-77A8-4586-91C3-538680C5EA94}" srcOrd="1" destOrd="0" presId="urn:microsoft.com/office/officeart/2005/8/layout/list1"/>
    <dgm:cxn modelId="{7D79C4BC-3B04-44AE-8107-3BDCAC4DAFB6}" srcId="{FD33EF7D-B318-481C-AEB2-C75DD5020658}" destId="{598ACECE-D5E4-477C-8CD8-2137A136C3AD}" srcOrd="0" destOrd="0" parTransId="{D27090E1-ADA7-4689-989E-8E29E2A8ED8C}" sibTransId="{496F5DD3-CE53-4B4F-976E-DB2C71E49EC1}"/>
    <dgm:cxn modelId="{D8B7335C-1483-49D5-A167-75812E52B9F0}" type="presOf" srcId="{598ACECE-D5E4-477C-8CD8-2137A136C3AD}" destId="{06A670A3-4A58-40D6-8936-E66F98013F9B}" srcOrd="0" destOrd="0" presId="urn:microsoft.com/office/officeart/2005/8/layout/list1"/>
    <dgm:cxn modelId="{9DD5D4AE-5E56-4BBE-8A9C-05F94944517D}" type="presOf" srcId="{24A2C2D0-3824-4683-ADE4-B8593F78DEF1}" destId="{2B285513-02E6-43E3-AE24-E66AC1EC7DBF}" srcOrd="0" destOrd="0" presId="urn:microsoft.com/office/officeart/2005/8/layout/list1"/>
    <dgm:cxn modelId="{F62B049B-94D1-4F59-A7DE-F564EB84F295}" type="presOf" srcId="{8D8D364A-F5EF-407C-AC1F-B69AD223D90E}" destId="{7997991B-4F79-460B-9EFC-5672F70FD066}" srcOrd="1" destOrd="0" presId="urn:microsoft.com/office/officeart/2005/8/layout/list1"/>
    <dgm:cxn modelId="{3EADD95A-9FF7-4783-8266-0A156D8E8425}" type="presParOf" srcId="{D04AA5B0-A746-4DB3-9B8F-FE908F9A0A4E}" destId="{40BFA3E0-574E-405B-ADA9-12E98D7F62C0}" srcOrd="0" destOrd="0" presId="urn:microsoft.com/office/officeart/2005/8/layout/list1"/>
    <dgm:cxn modelId="{F392E4DD-64A4-4C30-80D8-88D1016F5C04}" type="presParOf" srcId="{40BFA3E0-574E-405B-ADA9-12E98D7F62C0}" destId="{06A670A3-4A58-40D6-8936-E66F98013F9B}" srcOrd="0" destOrd="0" presId="urn:microsoft.com/office/officeart/2005/8/layout/list1"/>
    <dgm:cxn modelId="{50F363F6-E7AC-421E-8134-CCB667D0FFDA}" type="presParOf" srcId="{40BFA3E0-574E-405B-ADA9-12E98D7F62C0}" destId="{D0650AE7-77A8-4586-91C3-538680C5EA94}" srcOrd="1" destOrd="0" presId="urn:microsoft.com/office/officeart/2005/8/layout/list1"/>
    <dgm:cxn modelId="{3496235F-2FEF-4EE2-BCA5-D67594CDD21B}" type="presParOf" srcId="{D04AA5B0-A746-4DB3-9B8F-FE908F9A0A4E}" destId="{CA4DFAB4-F6A1-4667-AE27-851BD7DC672E}" srcOrd="1" destOrd="0" presId="urn:microsoft.com/office/officeart/2005/8/layout/list1"/>
    <dgm:cxn modelId="{C4201F0A-4810-4B4D-897B-FDCFE5AD7ADA}" type="presParOf" srcId="{D04AA5B0-A746-4DB3-9B8F-FE908F9A0A4E}" destId="{D9FFF85E-6730-46E1-ACC7-921DADA719D4}" srcOrd="2" destOrd="0" presId="urn:microsoft.com/office/officeart/2005/8/layout/list1"/>
    <dgm:cxn modelId="{D1EC7F6B-5959-4323-AE25-FEC3DBCB3F7E}" type="presParOf" srcId="{D04AA5B0-A746-4DB3-9B8F-FE908F9A0A4E}" destId="{7B9A2980-C1CA-4486-BD56-F0BB49B9F958}" srcOrd="3" destOrd="0" presId="urn:microsoft.com/office/officeart/2005/8/layout/list1"/>
    <dgm:cxn modelId="{679FD57B-604C-4AF4-A2A6-AC4B734DAFED}" type="presParOf" srcId="{D04AA5B0-A746-4DB3-9B8F-FE908F9A0A4E}" destId="{D3EBF11A-77B9-4172-BB6E-15F1417FDD03}" srcOrd="4" destOrd="0" presId="urn:microsoft.com/office/officeart/2005/8/layout/list1"/>
    <dgm:cxn modelId="{52A9782E-9ADF-440B-B401-F0241AE49256}" type="presParOf" srcId="{D3EBF11A-77B9-4172-BB6E-15F1417FDD03}" destId="{7B9C5092-44E2-4FCA-AE7D-85AE81F51A2D}" srcOrd="0" destOrd="0" presId="urn:microsoft.com/office/officeart/2005/8/layout/list1"/>
    <dgm:cxn modelId="{7A3599B6-A3FB-4978-82C9-BC9B289E5E69}" type="presParOf" srcId="{D3EBF11A-77B9-4172-BB6E-15F1417FDD03}" destId="{7997991B-4F79-460B-9EFC-5672F70FD066}" srcOrd="1" destOrd="0" presId="urn:microsoft.com/office/officeart/2005/8/layout/list1"/>
    <dgm:cxn modelId="{48A133D7-A438-49E5-B4A9-D2C6F7442303}" type="presParOf" srcId="{D04AA5B0-A746-4DB3-9B8F-FE908F9A0A4E}" destId="{7138AEB4-7222-4373-8434-DE2CB3F5309F}" srcOrd="5" destOrd="0" presId="urn:microsoft.com/office/officeart/2005/8/layout/list1"/>
    <dgm:cxn modelId="{B459CB40-4C59-462E-AFFD-40030A116947}" type="presParOf" srcId="{D04AA5B0-A746-4DB3-9B8F-FE908F9A0A4E}" destId="{BEC6CD2A-AC13-453B-BAC0-51749AAFB12C}" srcOrd="6" destOrd="0" presId="urn:microsoft.com/office/officeart/2005/8/layout/list1"/>
    <dgm:cxn modelId="{1E85ECC9-D6EC-4E6B-83A9-C3A12ABB0E53}" type="presParOf" srcId="{D04AA5B0-A746-4DB3-9B8F-FE908F9A0A4E}" destId="{D1E34E42-4C7A-4F82-98D9-102D4F7C18C2}" srcOrd="7" destOrd="0" presId="urn:microsoft.com/office/officeart/2005/8/layout/list1"/>
    <dgm:cxn modelId="{5C47BE8F-BE60-4187-8CCA-CAB8E41BAE32}" type="presParOf" srcId="{D04AA5B0-A746-4DB3-9B8F-FE908F9A0A4E}" destId="{9168A910-7F34-4639-AA7B-18F266D1FC09}" srcOrd="8" destOrd="0" presId="urn:microsoft.com/office/officeart/2005/8/layout/list1"/>
    <dgm:cxn modelId="{DDA05380-CECB-4EB3-9824-BF86B36F3EB6}" type="presParOf" srcId="{9168A910-7F34-4639-AA7B-18F266D1FC09}" destId="{2B285513-02E6-43E3-AE24-E66AC1EC7DBF}" srcOrd="0" destOrd="0" presId="urn:microsoft.com/office/officeart/2005/8/layout/list1"/>
    <dgm:cxn modelId="{B14F7C74-62AD-4103-A5CB-9CF86E067021}" type="presParOf" srcId="{9168A910-7F34-4639-AA7B-18F266D1FC09}" destId="{EDEAEADF-3346-4F85-A042-2B2FA8BF942F}" srcOrd="1" destOrd="0" presId="urn:microsoft.com/office/officeart/2005/8/layout/list1"/>
    <dgm:cxn modelId="{265D9686-940B-4267-802A-5E9930895D8D}" type="presParOf" srcId="{D04AA5B0-A746-4DB3-9B8F-FE908F9A0A4E}" destId="{9CF07149-CB50-40CA-AD9C-E7178E094381}" srcOrd="9" destOrd="0" presId="urn:microsoft.com/office/officeart/2005/8/layout/list1"/>
    <dgm:cxn modelId="{20EF0A1D-6F36-40B2-817C-5E2519AC4E17}" type="presParOf" srcId="{D04AA5B0-A746-4DB3-9B8F-FE908F9A0A4E}" destId="{821400EF-5EC7-4294-A91A-6A489208F3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67EE09-AC31-4200-ADD3-0EF94FB03F76}">
      <dsp:nvSpPr>
        <dsp:cNvPr id="0" name=""/>
        <dsp:cNvSpPr/>
      </dsp:nvSpPr>
      <dsp:spPr>
        <a:xfrm rot="10800000">
          <a:off x="1915924" y="399357"/>
          <a:ext cx="5698353" cy="10596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278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err="1" smtClean="0"/>
            <a:t>Многоязычность</a:t>
          </a:r>
          <a:endParaRPr lang="ru-RU" sz="2900" kern="1200" dirty="0"/>
        </a:p>
      </dsp:txBody>
      <dsp:txXfrm rot="10800000">
        <a:off x="1915924" y="399357"/>
        <a:ext cx="5698353" cy="1059654"/>
      </dsp:txXfrm>
    </dsp:sp>
    <dsp:sp modelId="{4915D1DD-40D9-4274-8142-D42C36513B0D}">
      <dsp:nvSpPr>
        <dsp:cNvPr id="0" name=""/>
        <dsp:cNvSpPr/>
      </dsp:nvSpPr>
      <dsp:spPr>
        <a:xfrm>
          <a:off x="662866" y="1827"/>
          <a:ext cx="1922499" cy="185465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023E8-9887-4F63-98EB-B9C7A9160899}">
      <dsp:nvSpPr>
        <dsp:cNvPr id="0" name=""/>
        <dsp:cNvSpPr/>
      </dsp:nvSpPr>
      <dsp:spPr>
        <a:xfrm rot="10800000">
          <a:off x="1951115" y="2492145"/>
          <a:ext cx="5698353" cy="10596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278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Комплексное тестирование</a:t>
          </a:r>
          <a:endParaRPr lang="ru-RU" sz="2900" kern="1200" dirty="0"/>
        </a:p>
      </dsp:txBody>
      <dsp:txXfrm rot="10800000">
        <a:off x="1951115" y="2492145"/>
        <a:ext cx="5698353" cy="1059654"/>
      </dsp:txXfrm>
    </dsp:sp>
    <dsp:sp modelId="{45C56D5A-34E1-49D9-B231-A998E2545F88}">
      <dsp:nvSpPr>
        <dsp:cNvPr id="0" name=""/>
        <dsp:cNvSpPr/>
      </dsp:nvSpPr>
      <dsp:spPr>
        <a:xfrm>
          <a:off x="585098" y="2179341"/>
          <a:ext cx="2063264" cy="169829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0B82F-C20F-4236-A6E2-F1BD7FE5A3F0}">
      <dsp:nvSpPr>
        <dsp:cNvPr id="0" name=""/>
        <dsp:cNvSpPr/>
      </dsp:nvSpPr>
      <dsp:spPr>
        <a:xfrm rot="10800000">
          <a:off x="1976507" y="4335269"/>
          <a:ext cx="5698353" cy="10596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278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Базовый словарь</a:t>
          </a:r>
          <a:endParaRPr lang="ru-RU" sz="2900" kern="1200" dirty="0"/>
        </a:p>
      </dsp:txBody>
      <dsp:txXfrm rot="10800000">
        <a:off x="1976507" y="4335269"/>
        <a:ext cx="5698353" cy="1059654"/>
      </dsp:txXfrm>
    </dsp:sp>
    <dsp:sp modelId="{39D1624D-5373-464B-8130-62F6A3F3AC3C}">
      <dsp:nvSpPr>
        <dsp:cNvPr id="0" name=""/>
        <dsp:cNvSpPr/>
      </dsp:nvSpPr>
      <dsp:spPr>
        <a:xfrm>
          <a:off x="720085" y="4176459"/>
          <a:ext cx="2164832" cy="135531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63BDBD-7A49-4361-9123-8ADDDBC5A256}">
      <dsp:nvSpPr>
        <dsp:cNvPr id="0" name=""/>
        <dsp:cNvSpPr/>
      </dsp:nvSpPr>
      <dsp:spPr>
        <a:xfrm>
          <a:off x="0" y="28"/>
          <a:ext cx="8504237" cy="142875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Закрепление материала тестами</a:t>
          </a:r>
          <a:endParaRPr lang="ru-RU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Тесты по правилам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Располагаются сразу после грамматики </a:t>
          </a:r>
          <a:endParaRPr lang="ru-RU" sz="2200" kern="1200" dirty="0"/>
        </a:p>
      </dsp:txBody>
      <dsp:txXfrm>
        <a:off x="1843722" y="28"/>
        <a:ext cx="6660514" cy="1428750"/>
      </dsp:txXfrm>
    </dsp:sp>
    <dsp:sp modelId="{6AF0E33A-4505-4D7A-A389-3EE03BB98F48}">
      <dsp:nvSpPr>
        <dsp:cNvPr id="0" name=""/>
        <dsp:cNvSpPr/>
      </dsp:nvSpPr>
      <dsp:spPr>
        <a:xfrm>
          <a:off x="308512" y="102990"/>
          <a:ext cx="1369573" cy="12227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0BD94-CB42-42D2-9848-A8C0F1AFB905}">
      <dsp:nvSpPr>
        <dsp:cNvPr id="0" name=""/>
        <dsp:cNvSpPr/>
      </dsp:nvSpPr>
      <dsp:spPr>
        <a:xfrm>
          <a:off x="0" y="1571625"/>
          <a:ext cx="8504237" cy="142875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Всестороннее тестирование</a:t>
          </a:r>
          <a:endParaRPr lang="ru-RU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Восприятие слова на слух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Написание слова</a:t>
          </a:r>
          <a:endParaRPr lang="ru-RU" sz="2200" kern="1200" dirty="0"/>
        </a:p>
      </dsp:txBody>
      <dsp:txXfrm>
        <a:off x="1843722" y="1571625"/>
        <a:ext cx="6660514" cy="1428750"/>
      </dsp:txXfrm>
    </dsp:sp>
    <dsp:sp modelId="{4010560C-67E8-4F7A-BFC6-37404F55DB7E}">
      <dsp:nvSpPr>
        <dsp:cNvPr id="0" name=""/>
        <dsp:cNvSpPr/>
      </dsp:nvSpPr>
      <dsp:spPr>
        <a:xfrm>
          <a:off x="308512" y="1662059"/>
          <a:ext cx="1369573" cy="124788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B09BE-42E4-42D5-B5C7-36E17F85B1D7}">
      <dsp:nvSpPr>
        <dsp:cNvPr id="0" name=""/>
        <dsp:cNvSpPr/>
      </dsp:nvSpPr>
      <dsp:spPr>
        <a:xfrm>
          <a:off x="0" y="3143250"/>
          <a:ext cx="8504237" cy="142875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Многоуровневое тестирование</a:t>
          </a:r>
          <a:endParaRPr lang="ru-RU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Тестирование слова всеми способами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Результаты теста : мгновенные и итоговые</a:t>
          </a:r>
          <a:endParaRPr lang="ru-RU" sz="2200" kern="1200" dirty="0"/>
        </a:p>
      </dsp:txBody>
      <dsp:txXfrm>
        <a:off x="1843722" y="3143250"/>
        <a:ext cx="6660514" cy="1428750"/>
      </dsp:txXfrm>
    </dsp:sp>
    <dsp:sp modelId="{EFD2D2AD-37F3-4677-BB27-173BB016FDEE}">
      <dsp:nvSpPr>
        <dsp:cNvPr id="0" name=""/>
        <dsp:cNvSpPr/>
      </dsp:nvSpPr>
      <dsp:spPr>
        <a:xfrm>
          <a:off x="308512" y="3221134"/>
          <a:ext cx="1369573" cy="127298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FFF85E-6730-46E1-ACC7-921DADA719D4}">
      <dsp:nvSpPr>
        <dsp:cNvPr id="0" name=""/>
        <dsp:cNvSpPr/>
      </dsp:nvSpPr>
      <dsp:spPr>
        <a:xfrm>
          <a:off x="0" y="594876"/>
          <a:ext cx="345481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50AE7-77A8-4586-91C3-538680C5EA94}">
      <dsp:nvSpPr>
        <dsp:cNvPr id="0" name=""/>
        <dsp:cNvSpPr/>
      </dsp:nvSpPr>
      <dsp:spPr>
        <a:xfrm>
          <a:off x="198022" y="358716"/>
          <a:ext cx="277230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87" tIns="0" rIns="1047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Удобно разрабатывать</a:t>
          </a:r>
          <a:endParaRPr lang="ru-RU" sz="1600" kern="1200" dirty="0"/>
        </a:p>
      </dsp:txBody>
      <dsp:txXfrm>
        <a:off x="198022" y="358716"/>
        <a:ext cx="2772308" cy="472320"/>
      </dsp:txXfrm>
    </dsp:sp>
    <dsp:sp modelId="{BEC6CD2A-AC13-453B-BAC0-51749AAFB12C}">
      <dsp:nvSpPr>
        <dsp:cNvPr id="0" name=""/>
        <dsp:cNvSpPr/>
      </dsp:nvSpPr>
      <dsp:spPr>
        <a:xfrm>
          <a:off x="0" y="1320636"/>
          <a:ext cx="345488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7991B-4F79-460B-9EFC-5672F70FD066}">
      <dsp:nvSpPr>
        <dsp:cNvPr id="0" name=""/>
        <dsp:cNvSpPr/>
      </dsp:nvSpPr>
      <dsp:spPr>
        <a:xfrm>
          <a:off x="198022" y="1084476"/>
          <a:ext cx="277230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87" tIns="0" rIns="1047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Легко отлаживать</a:t>
          </a:r>
          <a:endParaRPr lang="ru-RU" sz="1600" kern="1200" dirty="0"/>
        </a:p>
      </dsp:txBody>
      <dsp:txXfrm>
        <a:off x="198022" y="1084476"/>
        <a:ext cx="2772308" cy="472320"/>
      </dsp:txXfrm>
    </dsp:sp>
    <dsp:sp modelId="{821400EF-5EC7-4294-A91A-6A489208F3E7}">
      <dsp:nvSpPr>
        <dsp:cNvPr id="0" name=""/>
        <dsp:cNvSpPr/>
      </dsp:nvSpPr>
      <dsp:spPr>
        <a:xfrm>
          <a:off x="0" y="2046396"/>
          <a:ext cx="345488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AEADF-3346-4F85-A042-2B2FA8BF942F}">
      <dsp:nvSpPr>
        <dsp:cNvPr id="0" name=""/>
        <dsp:cNvSpPr/>
      </dsp:nvSpPr>
      <dsp:spPr>
        <a:xfrm>
          <a:off x="198022" y="1810236"/>
          <a:ext cx="277230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87" tIns="0" rIns="1047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Просто поддерживать</a:t>
          </a:r>
          <a:endParaRPr lang="ru-RU" sz="1600" kern="1200" dirty="0"/>
        </a:p>
      </dsp:txBody>
      <dsp:txXfrm>
        <a:off x="198022" y="1810236"/>
        <a:ext cx="2772308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42E5-6062-4732-89FE-1FB8116FA907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7C6C-C5BC-47B4-B065-57C1B5B221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885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7C6C-C5BC-47B4-B065-57C1B5B2210B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0863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7C6C-C5BC-47B4-B065-57C1B5B2210B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086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78C0E92-B3D8-465E-B64A-107B7D753735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796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392E-A0F6-4D96-8197-85BB2A09F632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3397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CD8-F3E6-403A-A66F-7D2105879EBA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297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2CF-9BAA-4096-9AC9-709AF2904ABA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4490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A3F04F-1CE4-4C15-98FD-0C2B49B38DF0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6854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E58A-4B1D-46A0-A621-235DC63751A7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464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54E5-DE99-4EF3-9630-B8D489CDE05B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509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D6A-4F45-431A-93E1-EA58DB7A373A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5688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50CD-0D26-4546-96B0-76A6C836C0ED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7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5F97-A099-4B6A-AA98-CEB4614BA073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9859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A344076-F39A-4B08-A1C5-9B779D6F0AA0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3095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297E46EA-3E1F-412F-BCA8-05D53F2DDAAF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0BEF6CFB-C91B-414D-ABB4-0FD7965122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236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20072" y="4581128"/>
            <a:ext cx="3816424" cy="108012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Лукина Е. Э</a:t>
            </a:r>
            <a:br>
              <a:rPr lang="ru-RU" sz="3200" dirty="0" smtClean="0"/>
            </a:br>
            <a:r>
              <a:rPr lang="ru-RU" sz="3200" dirty="0" smtClean="0"/>
              <a:t>группа 941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1988840"/>
            <a:ext cx="6400800" cy="1215008"/>
          </a:xfrm>
        </p:spPr>
        <p:txBody>
          <a:bodyPr>
            <a:noAutofit/>
          </a:bodyPr>
          <a:lstStyle/>
          <a:p>
            <a:pPr algn="l"/>
            <a:r>
              <a:rPr lang="ru-RU" sz="4000" dirty="0" smtClean="0"/>
              <a:t>СИСТЕМА ОБУЧЕНИЯ ИНОСТРАННЫХ СТУДЕНТОВ РУССКОМУ ЯЗЫКУ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235" y="260648"/>
            <a:ext cx="7680960" cy="1371600"/>
          </a:xfrm>
        </p:spPr>
        <p:txBody>
          <a:bodyPr/>
          <a:lstStyle/>
          <a:p>
            <a:pPr algn="ctr"/>
            <a:r>
              <a:rPr lang="ru-RU" dirty="0" smtClean="0"/>
              <a:t>Развитие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235" y="1340768"/>
            <a:ext cx="7680960" cy="39319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		При желании данную программу можно без проблем дополнять новыми полезными функциями:</a:t>
            </a:r>
          </a:p>
          <a:p>
            <a:pPr algn="just"/>
            <a:r>
              <a:rPr lang="ru-RU" sz="2800" dirty="0" smtClean="0"/>
              <a:t>Разработка сетевого приложения и взаимодействие между пользователями</a:t>
            </a:r>
          </a:p>
          <a:p>
            <a:pPr algn="just"/>
            <a:r>
              <a:rPr lang="ru-RU" sz="2800" dirty="0" smtClean="0"/>
              <a:t>Разработка мобильного приложения</a:t>
            </a:r>
          </a:p>
          <a:p>
            <a:pPr algn="just"/>
            <a:r>
              <a:rPr lang="ru-RU" sz="2800" dirty="0" smtClean="0"/>
              <a:t>Добавление языков интерфейса</a:t>
            </a:r>
          </a:p>
          <a:p>
            <a:pPr algn="just"/>
            <a:endParaRPr lang="ru-RU" sz="2800" dirty="0" smtClean="0"/>
          </a:p>
          <a:p>
            <a:pPr algn="just"/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dirty="0" smtClean="0"/>
              <a:t>10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420888"/>
            <a:ext cx="6400800" cy="2520280"/>
          </a:xfrm>
        </p:spPr>
        <p:txBody>
          <a:bodyPr>
            <a:noAutofit/>
          </a:bodyPr>
          <a:lstStyle/>
          <a:p>
            <a:r>
              <a:rPr lang="ru-RU" sz="4000" dirty="0" smtClean="0"/>
              <a:t>СПАСИБО </a:t>
            </a:r>
          </a:p>
          <a:p>
            <a:r>
              <a:rPr lang="ru-RU" sz="4000" dirty="0" smtClean="0"/>
              <a:t>ЗА </a:t>
            </a:r>
          </a:p>
          <a:p>
            <a:r>
              <a:rPr lang="ru-RU" sz="4000" dirty="0" smtClean="0"/>
              <a:t>ВНИМАНИЕ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92088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Цель создания: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помощь иностранным студентам в изучении русского языка</a:t>
            </a:r>
            <a:endParaRPr lang="ru-RU" dirty="0"/>
          </a:p>
        </p:txBody>
      </p:sp>
      <p:pic>
        <p:nvPicPr>
          <p:cNvPr id="4" name="Содержимое 3" descr="photo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2564904"/>
            <a:ext cx="5567992" cy="34494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699792" y="260648"/>
            <a:ext cx="5867400" cy="8651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перед аналогами</a:t>
            </a:r>
            <a:endParaRPr lang="ru-RU" dirty="0"/>
          </a:p>
        </p:txBody>
      </p:sp>
      <p:graphicFrame>
        <p:nvGraphicFramePr>
          <p:cNvPr id="11" name="Схема 10"/>
          <p:cNvGraphicFramePr/>
          <p:nvPr/>
        </p:nvGraphicFramePr>
        <p:xfrm>
          <a:off x="323528" y="836712"/>
          <a:ext cx="856895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z="2000" smtClean="0"/>
              <a:pPr/>
              <a:t>3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Комплексное тестирование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467679861"/>
              </p:ext>
            </p:extLst>
          </p:nvPr>
        </p:nvGraphicFramePr>
        <p:xfrm>
          <a:off x="251520" y="1628800"/>
          <a:ext cx="850423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z="2000" smtClean="0"/>
              <a:pPr/>
              <a:t>4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680960" cy="1371600"/>
          </a:xfrm>
        </p:spPr>
        <p:txBody>
          <a:bodyPr/>
          <a:lstStyle/>
          <a:p>
            <a:pPr algn="ctr"/>
            <a:r>
              <a:rPr lang="ru-RU" dirty="0" smtClean="0"/>
              <a:t>Разработка интерфейса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z="2000" smtClean="0"/>
              <a:pPr/>
              <a:t>5</a:t>
            </a:fld>
            <a:endParaRPr lang="ru-RU" sz="2000" dirty="0"/>
          </a:p>
        </p:txBody>
      </p:sp>
      <p:pic>
        <p:nvPicPr>
          <p:cNvPr id="3074" name="Picture 2" descr="http://img3.torrentino.net/T/AHSi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89040"/>
            <a:ext cx="6096000" cy="2381250"/>
          </a:xfrm>
          <a:prstGeom prst="rect">
            <a:avLst/>
          </a:prstGeom>
          <a:noFill/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7680960" cy="39319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		Интерфейс пользователя был разработан средствами языка гипертекстовой разметки </a:t>
            </a:r>
            <a:r>
              <a:rPr lang="en-US" sz="2800" dirty="0" smtClean="0"/>
              <a:t>HTML5 </a:t>
            </a:r>
            <a:r>
              <a:rPr lang="uk-UA" sz="2800" dirty="0" smtClean="0"/>
              <a:t>и </a:t>
            </a:r>
            <a:r>
              <a:rPr lang="ru-RU" sz="2800" dirty="0" smtClean="0"/>
              <a:t>каскадной таблицы стилей CSS3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algn="just">
              <a:buNone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5576" y="404664"/>
            <a:ext cx="7872928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Интерактивность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dirty="0" smtClean="0"/>
              <a:t>6</a:t>
            </a:r>
            <a:endParaRPr lang="ru-RU" sz="2000" dirty="0"/>
          </a:p>
        </p:txBody>
      </p:sp>
      <p:pic>
        <p:nvPicPr>
          <p:cNvPr id="7170" name="Picture 2" descr="https://static.oc-static.com/prod/courses/illustrations/illu_ajax-et-l-echange-de-donnees-en-java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01008"/>
            <a:ext cx="4191000" cy="2952751"/>
          </a:xfrm>
          <a:prstGeom prst="rect">
            <a:avLst/>
          </a:prstGeom>
          <a:noFill/>
        </p:spPr>
      </p:pic>
      <p:pic>
        <p:nvPicPr>
          <p:cNvPr id="7172" name="Picture 4" descr="http://www.2becom.it/wordpress/wp-content/uploads/2014/03/JS-5-Logo-png-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645024"/>
            <a:ext cx="2016224" cy="2715184"/>
          </a:xfrm>
          <a:prstGeom prst="rect">
            <a:avLst/>
          </a:prstGeom>
          <a:noFill/>
        </p:spPr>
      </p:pic>
      <p:sp>
        <p:nvSpPr>
          <p:cNvPr id="15" name="Содержимое 2"/>
          <p:cNvSpPr txBox="1">
            <a:spLocks/>
          </p:cNvSpPr>
          <p:nvPr/>
        </p:nvSpPr>
        <p:spPr>
          <a:xfrm>
            <a:off x="611560" y="1628800"/>
            <a:ext cx="7680960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 smtClean="0"/>
              <a:t>		Интерактивность клиентской части приложения дается за счет языка </a:t>
            </a:r>
            <a:r>
              <a:rPr lang="en-US" sz="2800" dirty="0" smtClean="0"/>
              <a:t>JS, </a:t>
            </a:r>
            <a:r>
              <a:rPr lang="ru-RU" sz="2800" dirty="0" smtClean="0"/>
              <a:t>библиотеки </a:t>
            </a:r>
            <a:r>
              <a:rPr lang="en-US" sz="2800" dirty="0" smtClean="0"/>
              <a:t>j</a:t>
            </a:r>
            <a:r>
              <a:rPr lang="ru-RU" sz="2800" dirty="0" err="1" smtClean="0"/>
              <a:t>Query</a:t>
            </a:r>
            <a:r>
              <a:rPr lang="ru-RU" sz="2800" dirty="0" smtClean="0"/>
              <a:t>, а так же технологии </a:t>
            </a:r>
            <a:r>
              <a:rPr lang="en-US" sz="2800" dirty="0" smtClean="0"/>
              <a:t>AJAX</a:t>
            </a:r>
            <a:r>
              <a:rPr kumimoji="0" lang="ru-RU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42594"/>
            <a:ext cx="8496944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Model</a:t>
            </a:r>
            <a:r>
              <a:rPr lang="ru-RU" sz="5400" dirty="0" smtClean="0"/>
              <a:t>-</a:t>
            </a:r>
            <a:r>
              <a:rPr lang="en-US" sz="5400" dirty="0" smtClean="0"/>
              <a:t>View</a:t>
            </a:r>
            <a:r>
              <a:rPr lang="ru-RU" sz="5400" dirty="0" smtClean="0"/>
              <a:t>-</a:t>
            </a:r>
            <a:r>
              <a:rPr lang="en-US" sz="5400" dirty="0" smtClean="0"/>
              <a:t>Controller</a:t>
            </a:r>
            <a:endParaRPr lang="ru-RU" sz="5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1097280" cy="274320"/>
          </a:xfrm>
        </p:spPr>
        <p:txBody>
          <a:bodyPr/>
          <a:lstStyle/>
          <a:p>
            <a:fld id="{0BEF6CFB-C91B-414D-ABB4-0FD796512253}" type="slidenum">
              <a:rPr lang="ru-RU" sz="2000" smtClean="0"/>
              <a:pPr/>
              <a:t>7</a:t>
            </a:fld>
            <a:endParaRPr lang="ru-RU" sz="2000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3468147"/>
              </p:ext>
            </p:extLst>
          </p:nvPr>
        </p:nvGraphicFramePr>
        <p:xfrm>
          <a:off x="323528" y="2420888"/>
          <a:ext cx="396044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http://www.ashep.org/wp-content/uploads/2013/09/mvc-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2276872"/>
            <a:ext cx="4968552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6896"/>
            <a:ext cx="6444208" cy="1371600"/>
          </a:xfrm>
        </p:spPr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z="2000" smtClean="0"/>
              <a:pPr/>
              <a:t>8</a:t>
            </a:fld>
            <a:endParaRPr lang="ru-RU" sz="20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6264696" cy="538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235" y="260648"/>
            <a:ext cx="7680960" cy="1371600"/>
          </a:xfrm>
        </p:spPr>
        <p:txBody>
          <a:bodyPr/>
          <a:lstStyle/>
          <a:p>
            <a:pPr algn="ctr"/>
            <a:r>
              <a:rPr lang="ru-RU" dirty="0" smtClean="0"/>
              <a:t>Администрирование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12776"/>
            <a:ext cx="8280920" cy="41764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		Преподаватели кафедры иностранных языков в дальнейшем смогут сами поддерживать и расширять систему новыми материалами используя </a:t>
            </a:r>
            <a:r>
              <a:rPr lang="ru-RU" sz="2800" dirty="0" smtClean="0"/>
              <a:t>административную панель.</a:t>
            </a:r>
            <a:endParaRPr lang="ru-RU" sz="2800" dirty="0" smtClean="0"/>
          </a:p>
          <a:p>
            <a:pPr algn="just">
              <a:buNone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6CFB-C91B-414D-ABB4-0FD796512253}" type="slidenum">
              <a:rPr lang="ru-RU" sz="2000" smtClean="0"/>
              <a:pPr/>
              <a:t>9</a:t>
            </a:fld>
            <a:endParaRPr lang="ru-RU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77072"/>
            <a:ext cx="59226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882</TotalTime>
  <Words>87</Words>
  <Application>Microsoft Office PowerPoint</Application>
  <PresentationFormat>Экран (4:3)</PresentationFormat>
  <Paragraphs>47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Savon</vt:lpstr>
      <vt:lpstr>Лукина Е. Э группа 941</vt:lpstr>
      <vt:lpstr>Цель создания:  помощь иностранным студентам в изучении русского языка</vt:lpstr>
      <vt:lpstr>Преимущества перед аналогами</vt:lpstr>
      <vt:lpstr>Комплексное тестирование</vt:lpstr>
      <vt:lpstr>Разработка интерфейса</vt:lpstr>
      <vt:lpstr>Интерактивность приложения</vt:lpstr>
      <vt:lpstr>Model-View-Controller</vt:lpstr>
      <vt:lpstr>База данных</vt:lpstr>
      <vt:lpstr>Администрирование</vt:lpstr>
      <vt:lpstr>Развитие системы</vt:lpstr>
      <vt:lpstr>Слайд 11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Лукина Е. Э группа 941</dc:title>
  <dc:creator>lena</dc:creator>
  <cp:lastModifiedBy>ЕЛИСЕЙ</cp:lastModifiedBy>
  <cp:revision>37</cp:revision>
  <dcterms:created xsi:type="dcterms:W3CDTF">2015-06-18T23:01:19Z</dcterms:created>
  <dcterms:modified xsi:type="dcterms:W3CDTF">2015-06-25T05:26:03Z</dcterms:modified>
</cp:coreProperties>
</file>