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sz="2800" dirty="0" smtClean="0"/>
              <a:t>Система розпізнання голосових запитів для пошуку залізничних квитків та супутньої інформації</a:t>
            </a:r>
            <a:endParaRPr lang="uk-UA" sz="2800" dirty="0"/>
          </a:p>
        </p:txBody>
      </p:sp>
    </p:spTree>
    <p:extLst>
      <p:ext uri="{BB962C8B-B14F-4D97-AF65-F5344CB8AC3E}">
        <p14:creationId xmlns="" xmlns:p14="http://schemas.microsoft.com/office/powerpoint/2010/main" val="14139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2800" dirty="0" smtClean="0"/>
              <a:t>Дякую за увагу!</a:t>
            </a:r>
            <a:endParaRPr lang="uk-UA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Опис програми</a:t>
            </a:r>
            <a:endParaRPr lang="uk-UA" sz="28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Розроблений програмний продукт надає змогу обрати пункт відправлення, пункт прибуття та дату відправлення, а потім обрати рейс із знайдених за </a:t>
            </a:r>
            <a:r>
              <a:rPr lang="uk-UA" dirty="0" smtClean="0"/>
              <a:t>заданими параметрами </a:t>
            </a:r>
            <a:r>
              <a:rPr lang="uk-UA" dirty="0" smtClean="0"/>
              <a:t>та перейти до придбання квитка на нього. Усі дані та команди керування задаються голосом, вихідні повідомлення надаються також голосом, а крім того дублюються у вигляді тексту на екрані. Програму виконано у формі </a:t>
            </a:r>
            <a:r>
              <a:rPr lang="uk-UA" dirty="0" err="1" smtClean="0"/>
              <a:t>веб-додатку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934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Переваги системи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Зручний та природний спосіб введення та виведення інформації</a:t>
            </a:r>
          </a:p>
          <a:p>
            <a:r>
              <a:rPr lang="uk-UA" dirty="0" smtClean="0"/>
              <a:t>Формат </a:t>
            </a:r>
            <a:r>
              <a:rPr lang="uk-UA" dirty="0" err="1" smtClean="0"/>
              <a:t>веб-додатку</a:t>
            </a:r>
            <a:r>
              <a:rPr lang="uk-UA" dirty="0" smtClean="0"/>
              <a:t> робить можливим використання на всіх популярних платформах</a:t>
            </a:r>
          </a:p>
          <a:p>
            <a:r>
              <a:rPr lang="uk-UA" dirty="0" smtClean="0"/>
              <a:t>Відсутність повних функціональних аналогів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8011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Недоліки системи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43400"/>
          </a:xfrm>
        </p:spPr>
        <p:txBody>
          <a:bodyPr>
            <a:normAutofit/>
          </a:bodyPr>
          <a:lstStyle/>
          <a:p>
            <a:r>
              <a:rPr lang="uk-UA" dirty="0" smtClean="0"/>
              <a:t>Нестабільна робота в шумних приміщеннях</a:t>
            </a:r>
          </a:p>
          <a:p>
            <a:r>
              <a:rPr lang="uk-UA" dirty="0" smtClean="0"/>
              <a:t>Робота з власною базою даних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55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Використані технології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HTML+CSS+JavaScript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MySQL+JDBC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Google Speech API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JSON.simple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Yandex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Geolocation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680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Схема бази даних</a:t>
            </a:r>
            <a:endParaRPr lang="uk-UA" sz="2800" dirty="0"/>
          </a:p>
        </p:txBody>
      </p:sp>
      <p:pic>
        <p:nvPicPr>
          <p:cNvPr id="7" name="Содержимое 6" descr="C:\Users\Demo\Desktop\schem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487" y="942975"/>
            <a:ext cx="2790825" cy="3371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Етап підтвердження пункту відправлення</a:t>
            </a:r>
            <a:endParaRPr lang="uk-UA" sz="2800" dirty="0"/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76106"/>
            <a:ext cx="7543800" cy="3705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Етап визначення пункту прибуття</a:t>
            </a:r>
            <a:endParaRPr lang="uk-UA" sz="2800" dirty="0"/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78467"/>
            <a:ext cx="7543800" cy="37008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 err="1" smtClean="0"/>
              <a:t>Етапвибору</a:t>
            </a:r>
            <a:r>
              <a:rPr lang="uk-UA" sz="2800" dirty="0" smtClean="0"/>
              <a:t> рейсу</a:t>
            </a:r>
            <a:endParaRPr lang="uk-UA" sz="2800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74855"/>
            <a:ext cx="7543800" cy="37080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181</TotalTime>
  <Words>138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Система розпізнання голосових запитів для пошуку залізничних квитків та супутньої інформації</vt:lpstr>
      <vt:lpstr>Опис програми</vt:lpstr>
      <vt:lpstr>Переваги системи</vt:lpstr>
      <vt:lpstr>Недоліки системи</vt:lpstr>
      <vt:lpstr>Використані технології</vt:lpstr>
      <vt:lpstr>Схема бази даних</vt:lpstr>
      <vt:lpstr>Етап підтвердження пункту відправлення</vt:lpstr>
      <vt:lpstr>Етап визначення пункту прибуття</vt:lpstr>
      <vt:lpstr>Етапвибору рейсу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распознания голосовых запросов для поиска железнодорожных билетов и сопутствующей информации</dc:title>
  <dc:creator>adminis</dc:creator>
  <cp:lastModifiedBy>Demo</cp:lastModifiedBy>
  <cp:revision>23</cp:revision>
  <dcterms:created xsi:type="dcterms:W3CDTF">2015-04-02T08:21:59Z</dcterms:created>
  <dcterms:modified xsi:type="dcterms:W3CDTF">2015-06-14T10:22:20Z</dcterms:modified>
</cp:coreProperties>
</file>