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Relationship Id="rId14" Type="http://schemas.openxmlformats.org/officeDocument/2006/relationships/slide" Target="slides/slide7.xml"/>
<Relationship Id="rId15" Type="http://schemas.openxmlformats.org/officeDocument/2006/relationships/slide" Target="slides/slide8.xml"/>
<Relationship Id="rId16" Type="http://schemas.openxmlformats.org/officeDocument/2006/relationships/slide" Target="slides/slide9.xml"/>
<Relationship Id="rId17" Type="http://schemas.openxmlformats.org/officeDocument/2006/relationships/slide" Target="slides/slide10.xml"/>
<Relationship Id="rId18" Type="http://schemas.openxmlformats.org/officeDocument/2006/relationships/slide" Target="slides/slide11.xml"/>
<Relationship Id="rId19" Type="http://schemas.openxmlformats.org/officeDocument/2006/relationships/slide" Target="slides/slide12.xml"/>
<Relationship Id="rId20" Type="http://schemas.openxmlformats.org/officeDocument/2006/relationships/slide" Target="slides/slide13.xml"/>
<Relationship Id="rId21" Type="http://schemas.openxmlformats.org/officeDocument/2006/relationships/slide" Target="slides/slide14.xml"/>
<Relationship Id="rId22" Type="http://schemas.openxmlformats.org/officeDocument/2006/relationships/slide" Target="slides/slide15.xml"/>
<Relationship Id="rId23" Type="http://schemas.openxmlformats.org/officeDocument/2006/relationships/slide" Target="slides/slide16.xml"/>
<Relationship Id="rId24" Type="http://schemas.openxmlformats.org/officeDocument/2006/relationships/slide" Target="slides/slide17.xml"/>
<Relationship Id="rId25" Type="http://schemas.openxmlformats.org/officeDocument/2006/relationships/slide" Target="slides/slide18.xml"/>
<Relationship Id="rId26" Type="http://schemas.openxmlformats.org/officeDocument/2006/relationships/slide" Target="slides/slide19.xml"/>
<Relationship Id="rId27" Type="http://schemas.openxmlformats.org/officeDocument/2006/relationships/slide" Target="slides/slide20.xml"/>
<Relationship Id="rId28" Type="http://schemas.openxmlformats.org/officeDocument/2006/relationships/slide" Target="slides/slide21.xml"/>
<Relationship Id="rId29" Type="http://schemas.openxmlformats.org/officeDocument/2006/relationships/slide" Target="slides/slide22.xml"/>
<Relationship Id="rId30" Type="http://schemas.openxmlformats.org/officeDocument/2006/relationships/slide" Target="slides/slide23.xml"/>
<Relationship Id="rId31" Type="http://schemas.openxmlformats.org/officeDocument/2006/relationships/slide" Target="slides/slide24.xml"/>
<Relationship Id="rId32" Type="http://schemas.openxmlformats.org/officeDocument/2006/relationships/slide" Target="slides/slide25.xml"/>
<Relationship Id="rId33" Type="http://schemas.openxmlformats.org/officeDocument/2006/relationships/slide" Target="slides/slide26.xml"/>
<Relationship Id="rId34" Type="http://schemas.openxmlformats.org/officeDocument/2006/relationships/slide" Target="slides/slide27.xml"/>
<Relationship Id="rId35" Type="http://schemas.openxmlformats.org/officeDocument/2006/relationships/slide" Target="slides/slide28.xml"/>
<Relationship Id="rId36" Type="http://schemas.openxmlformats.org/officeDocument/2006/relationships/slide" Target="slides/slide29.xml"/>
<Relationship Id="rId37" Type="http://schemas.openxmlformats.org/officeDocument/2006/relationships/slide" Target="slides/slide30.xml"/>
<Relationship Id="rId38" Type="http://schemas.openxmlformats.org/officeDocument/2006/relationships/slide" Target="slides/slide31.xml"/>
<Relationship Id="rId39" Type="http://schemas.openxmlformats.org/officeDocument/2006/relationships/slide" Target="slides/slide32.xml"/>
<Relationship Id="rId40" Type="http://schemas.openxmlformats.org/officeDocument/2006/relationships/slide" Target="slides/slide33.xml"/>
<Relationship Id="rId41" Type="http://schemas.openxmlformats.org/officeDocument/2006/relationships/slide" Target="slides/slide34.xml"/>
<Relationship Id="rId42" Type="http://schemas.openxmlformats.org/officeDocument/2006/relationships/slide" Target="slides/slide35.xml"/>
<Relationship Id="rId43" Type="http://schemas.openxmlformats.org/officeDocument/2006/relationships/slide" Target="slides/slide36.xml"/>
<Relationship Id="rId44" Type="http://schemas.openxmlformats.org/officeDocument/2006/relationships/slide" Target="slides/slide37.xml"/>
<Relationship Id="rId45" Type="http://schemas.openxmlformats.org/officeDocument/2006/relationships/slide" Target="slides/slide38.xml"/>
<Relationship Id="rId46" Type="http://schemas.openxmlformats.org/officeDocument/2006/relationships/slide" Target="slides/slide39.xml"/>
<Relationship Id="rId47" Type="http://schemas.openxmlformats.org/officeDocument/2006/relationships/slide" Target="slides/slide40.xml"/>
<Relationship Id="rId48" Type="http://schemas.openxmlformats.org/officeDocument/2006/relationships/slide" Target="slides/slide41.xml"/>
<Relationship Id="rId49" Type="http://schemas.openxmlformats.org/officeDocument/2006/relationships/slide" Target="slides/slide42.xml"/>
<Relationship Id="rId50" Type="http://schemas.openxmlformats.org/officeDocument/2006/relationships/slide" Target="slides/slide43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1b9cdb564098b7ac8f56a2531b21a5d582e63bca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3173d252f5820330d42dfa04fc78f33d276f152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a784728282d475a69d933fd69687a79e3c1009c3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e7c90e23a304e4e854d452c143a2ad50f52944ac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5d454198b242c6e86ecd46b2e6b31b7bd4861e41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eb2d5a2eef0821d70d0ba5ad2d767359ff858f5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05e2c42bc260dfee211f85defaeb13217bd550c2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aa86071361bc0d5168b65b5df1fa6ef3dc95afe0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6f6edb9bcd46e1fb23de962070144a0cc338a5c7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889b50adaf0b554ae55e8cef8c87d1e6533c9d83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8965e72fd449489fe660366967b38408f903c560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dbe8824040e1ec51bd5c2ebc3d639565bd6683cc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1256c1fb876dd39151e8b1cf72a6ea5ab740fa3d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c3b76a1834f720a002219a0aafeb6c5ff3a44889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34f938216711f735b8678e48c387598a69ebae62.png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0bb271d705af7e83fc18dcebab9d1e634c4c4148.png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3272f947f9d3f2f106fd2f1a115249d2b1447069.png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03c84e5ac7924077fd5bcf1f67df105c133b8baa.png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042b47b8f73ef6cd716dbe93bbf831a8ca8f6d10.png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73708506dff2bff74ecb9099fc331c37d5934b6b.png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4005b222df6abe3e018064da5cedb6eb892a13a9.png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38c506b4b5f4aefc8c0ece803532802cf0b86498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de9ad5fd082f8fb3a1ffaa97531e3a45f5d248b3.png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af4169f0122ca8ca8ba1d65c745f63d54f3bcad8.png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b61df353b7a35102f26e7f0b9b856f39f6cdeebc.png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6d80688a738660e24a50a78d2a97e9c85d98aa4e.png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2ede8791095594645b0ce990b72e794d09c08aa8.png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6c8ebce76354f286c1597c1e28ccc299c78d1fb7.png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a3cc377d9b41202499ff8cefac102da7c1ffc567.png"/>
</Relationships>

</file>

<file path=ppt/slides/_rels/slide3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e037af3985cc1e9bab828c22a452a46dbf84d63f.png"/>
</Relationships>

</file>

<file path=ppt/slides/_rels/slide3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14f946c4bff80ef92979357d2df8b78041107581.png"/>
</Relationships>

</file>

<file path=ppt/slides/_rels/slide3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74db9c54772ee5cb40ee4016a1b32647d7099cc4.png"/>
</Relationships>

</file>

<file path=ppt/slides/_rels/slide3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911b43e99c4c2d89cc1e8b5301c29de78db496ff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5bc00481208038a588513caa3f4ce35827adacc.png"/>
</Relationships>

</file>

<file path=ppt/slides/_rels/slide4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5dfb346d85f13dd2886494cd61a8dd7c4c8c334a.png"/>
</Relationships>

</file>

<file path=ppt/slides/_rels/slide4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c9c9d3f3afa83997a8f889c53468f49253a6f00c.png"/>
</Relationships>

</file>

<file path=ppt/slides/_rels/slide4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668b0ce91054921837a2226bdb8c0c5acf6939d1.png"/>
</Relationships>

</file>

<file path=ppt/slides/_rels/slide4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6eea3cf85ad830aabbf640501a95a29138b2e2b5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ad12dca324e6a1057fcadde980d18997de04a08b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16b9f1c2f7412d49301497c8e94239c73f79d740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9caa94b8b2e00dec6ab24094f5f235a972927ed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3427316d2cbf478712b98ee528afe6475a8d9c0b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8a0a5fd09c959da4a0525c1dd9cef469707b8373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2023-11-21T08:14:19Z</dcterms:modified>
  <cp:category/>
</cp:coreProperties>
</file>