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a1938ada3b1a4568202e68d1c0a2797c01759f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9aff2ee2c150b9a3f6961120a3c1d2ac3a712f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68c5f54527f810d9fddf497665e4813712014a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4a6a2f0d95d61503587fea78976edd9e539ba8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3f7a410e8d2378f455d91c6e0dce510cf4ca80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f3634812fdc46af994f656144f81024a5cc0f7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f262a15ffe2b040a89da699503763597bf487b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656ca799f3b7794606c9fc59786307de0f14cd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fe1a2a854cf4a7b62ad89dbce9474337a0974a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9ba388c394793267e2bd4bc169fce6b6e6bb3f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ee913fbbaa334e7c84e75c4417e21cdf30ff42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8cc812402da01adceeee38fc94ea17a2f42289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53f7a88ea73e737c592578ab4de52de9bc3471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d2a71aedc1f740dd746e0fc85fd52dd4439523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1679a5665bbb4f6869279a1d8fc13b9e348fc9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059084d8de6691e3a6a2f66a0aa2c77b3e9823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966eb3bcee36f27850ee55ee6222ea5b3522ab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2023-11-16T13:15:41Z</dcterms:modified>
  <cp:category/>
</cp:coreProperties>
</file>